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18"/>
  </p:notesMasterIdLst>
  <p:handoutMasterIdLst>
    <p:handoutMasterId r:id="rId19"/>
  </p:handoutMasterIdLst>
  <p:sldIdLst>
    <p:sldId id="256" r:id="rId2"/>
    <p:sldId id="317" r:id="rId3"/>
    <p:sldId id="263" r:id="rId4"/>
    <p:sldId id="315" r:id="rId5"/>
    <p:sldId id="266" r:id="rId6"/>
    <p:sldId id="316" r:id="rId7"/>
    <p:sldId id="272" r:id="rId8"/>
    <p:sldId id="273" r:id="rId9"/>
    <p:sldId id="275" r:id="rId10"/>
    <p:sldId id="320" r:id="rId11"/>
    <p:sldId id="321" r:id="rId12"/>
    <p:sldId id="299" r:id="rId13"/>
    <p:sldId id="322" r:id="rId14"/>
    <p:sldId id="310" r:id="rId15"/>
    <p:sldId id="312" r:id="rId16"/>
    <p:sldId id="313" r:id="rId17"/>
  </p:sldIdLst>
  <p:sldSz cx="9144000" cy="6858000" type="screen4x3"/>
  <p:notesSz cx="6608763" cy="8686800"/>
  <p:defaultTextStyle>
    <a:defPPr>
      <a:defRPr lang="sr-Latn-CS"/>
    </a:defPPr>
    <a:lvl1pPr algn="l" rtl="0" fontAlgn="base">
      <a:spcBef>
        <a:spcPct val="0"/>
      </a:spcBef>
      <a:spcAft>
        <a:spcPct val="0"/>
      </a:spcAft>
      <a:defRPr kern="1200">
        <a:solidFill>
          <a:schemeClr val="tx1"/>
        </a:solidFill>
        <a:latin typeface="Candara" pitchFamily="34" charset="0"/>
        <a:ea typeface="+mn-ea"/>
        <a:cs typeface="+mn-cs"/>
      </a:defRPr>
    </a:lvl1pPr>
    <a:lvl2pPr marL="457200" algn="l" rtl="0" fontAlgn="base">
      <a:spcBef>
        <a:spcPct val="0"/>
      </a:spcBef>
      <a:spcAft>
        <a:spcPct val="0"/>
      </a:spcAft>
      <a:defRPr kern="1200">
        <a:solidFill>
          <a:schemeClr val="tx1"/>
        </a:solidFill>
        <a:latin typeface="Candara" pitchFamily="34" charset="0"/>
        <a:ea typeface="+mn-ea"/>
        <a:cs typeface="+mn-cs"/>
      </a:defRPr>
    </a:lvl2pPr>
    <a:lvl3pPr marL="914400" algn="l" rtl="0" fontAlgn="base">
      <a:spcBef>
        <a:spcPct val="0"/>
      </a:spcBef>
      <a:spcAft>
        <a:spcPct val="0"/>
      </a:spcAft>
      <a:defRPr kern="1200">
        <a:solidFill>
          <a:schemeClr val="tx1"/>
        </a:solidFill>
        <a:latin typeface="Candara" pitchFamily="34" charset="0"/>
        <a:ea typeface="+mn-ea"/>
        <a:cs typeface="+mn-cs"/>
      </a:defRPr>
    </a:lvl3pPr>
    <a:lvl4pPr marL="1371600" algn="l" rtl="0" fontAlgn="base">
      <a:spcBef>
        <a:spcPct val="0"/>
      </a:spcBef>
      <a:spcAft>
        <a:spcPct val="0"/>
      </a:spcAft>
      <a:defRPr kern="1200">
        <a:solidFill>
          <a:schemeClr val="tx1"/>
        </a:solidFill>
        <a:latin typeface="Candara" pitchFamily="34" charset="0"/>
        <a:ea typeface="+mn-ea"/>
        <a:cs typeface="+mn-cs"/>
      </a:defRPr>
    </a:lvl4pPr>
    <a:lvl5pPr marL="1828800" algn="l" rtl="0" fontAlgn="base">
      <a:spcBef>
        <a:spcPct val="0"/>
      </a:spcBef>
      <a:spcAft>
        <a:spcPct val="0"/>
      </a:spcAft>
      <a:defRPr kern="1200">
        <a:solidFill>
          <a:schemeClr val="tx1"/>
        </a:solidFill>
        <a:latin typeface="Candara" pitchFamily="34" charset="0"/>
        <a:ea typeface="+mn-ea"/>
        <a:cs typeface="+mn-cs"/>
      </a:defRPr>
    </a:lvl5pPr>
    <a:lvl6pPr marL="2286000" algn="l" defTabSz="914400" rtl="0" eaLnBrk="1" latinLnBrk="0" hangingPunct="1">
      <a:defRPr kern="1200">
        <a:solidFill>
          <a:schemeClr val="tx1"/>
        </a:solidFill>
        <a:latin typeface="Candara" pitchFamily="34" charset="0"/>
        <a:ea typeface="+mn-ea"/>
        <a:cs typeface="+mn-cs"/>
      </a:defRPr>
    </a:lvl6pPr>
    <a:lvl7pPr marL="2743200" algn="l" defTabSz="914400" rtl="0" eaLnBrk="1" latinLnBrk="0" hangingPunct="1">
      <a:defRPr kern="1200">
        <a:solidFill>
          <a:schemeClr val="tx1"/>
        </a:solidFill>
        <a:latin typeface="Candara" pitchFamily="34" charset="0"/>
        <a:ea typeface="+mn-ea"/>
        <a:cs typeface="+mn-cs"/>
      </a:defRPr>
    </a:lvl7pPr>
    <a:lvl8pPr marL="3200400" algn="l" defTabSz="914400" rtl="0" eaLnBrk="1" latinLnBrk="0" hangingPunct="1">
      <a:defRPr kern="1200">
        <a:solidFill>
          <a:schemeClr val="tx1"/>
        </a:solidFill>
        <a:latin typeface="Candara" pitchFamily="34" charset="0"/>
        <a:ea typeface="+mn-ea"/>
        <a:cs typeface="+mn-cs"/>
      </a:defRPr>
    </a:lvl8pPr>
    <a:lvl9pPr marL="3657600" algn="l" defTabSz="914400" rtl="0" eaLnBrk="1" latinLnBrk="0" hangingPunct="1">
      <a:defRPr kern="1200">
        <a:solidFill>
          <a:schemeClr val="tx1"/>
        </a:solidFill>
        <a:latin typeface="Candar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3333CC"/>
    <a:srgbClr val="CC0000"/>
    <a:srgbClr val="0033CC"/>
    <a:srgbClr val="0000FF"/>
    <a:srgbClr val="FF0000"/>
    <a:srgbClr val="0066FF"/>
    <a:srgbClr val="00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6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0" y="0"/>
            <a:ext cx="2863850" cy="434975"/>
          </a:xfrm>
          <a:prstGeom prst="rect">
            <a:avLst/>
          </a:prstGeom>
          <a:noFill/>
          <a:ln w="9525">
            <a:noFill/>
            <a:miter lim="800000"/>
            <a:headEnd/>
            <a:tailEnd/>
          </a:ln>
          <a:effectLst/>
        </p:spPr>
        <p:txBody>
          <a:bodyPr vert="horz" wrap="square" lIns="87398" tIns="43699" rIns="87398" bIns="43699" numCol="1" anchor="t" anchorCtr="0" compatLnSpc="1">
            <a:prstTxWarp prst="textNoShape">
              <a:avLst/>
            </a:prstTxWarp>
          </a:bodyPr>
          <a:lstStyle>
            <a:lvl1pPr defTabSz="874713">
              <a:defRPr sz="1100">
                <a:latin typeface="Arial" charset="0"/>
              </a:defRPr>
            </a:lvl1pPr>
          </a:lstStyle>
          <a:p>
            <a:pPr>
              <a:defRPr/>
            </a:pPr>
            <a:endParaRPr lang="sr-Latn-CS"/>
          </a:p>
        </p:txBody>
      </p:sp>
      <p:sp>
        <p:nvSpPr>
          <p:cNvPr id="116739" name="Rectangle 3"/>
          <p:cNvSpPr>
            <a:spLocks noGrp="1" noChangeArrowheads="1"/>
          </p:cNvSpPr>
          <p:nvPr>
            <p:ph type="dt" sz="quarter" idx="1"/>
          </p:nvPr>
        </p:nvSpPr>
        <p:spPr bwMode="auto">
          <a:xfrm>
            <a:off x="3743325" y="0"/>
            <a:ext cx="2863850" cy="434975"/>
          </a:xfrm>
          <a:prstGeom prst="rect">
            <a:avLst/>
          </a:prstGeom>
          <a:noFill/>
          <a:ln w="9525">
            <a:noFill/>
            <a:miter lim="800000"/>
            <a:headEnd/>
            <a:tailEnd/>
          </a:ln>
          <a:effectLst/>
        </p:spPr>
        <p:txBody>
          <a:bodyPr vert="horz" wrap="square" lIns="87398" tIns="43699" rIns="87398" bIns="43699" numCol="1" anchor="t" anchorCtr="0" compatLnSpc="1">
            <a:prstTxWarp prst="textNoShape">
              <a:avLst/>
            </a:prstTxWarp>
          </a:bodyPr>
          <a:lstStyle>
            <a:lvl1pPr algn="r" defTabSz="874713">
              <a:defRPr sz="1100">
                <a:latin typeface="Arial" charset="0"/>
              </a:defRPr>
            </a:lvl1pPr>
          </a:lstStyle>
          <a:p>
            <a:pPr>
              <a:defRPr/>
            </a:pPr>
            <a:endParaRPr lang="sr-Latn-CS"/>
          </a:p>
        </p:txBody>
      </p:sp>
      <p:sp>
        <p:nvSpPr>
          <p:cNvPr id="116740" name="Rectangle 4"/>
          <p:cNvSpPr>
            <a:spLocks noGrp="1" noChangeArrowheads="1"/>
          </p:cNvSpPr>
          <p:nvPr>
            <p:ph type="ftr" sz="quarter" idx="2"/>
          </p:nvPr>
        </p:nvSpPr>
        <p:spPr bwMode="auto">
          <a:xfrm>
            <a:off x="0" y="8250238"/>
            <a:ext cx="2863850" cy="434975"/>
          </a:xfrm>
          <a:prstGeom prst="rect">
            <a:avLst/>
          </a:prstGeom>
          <a:noFill/>
          <a:ln w="9525">
            <a:noFill/>
            <a:miter lim="800000"/>
            <a:headEnd/>
            <a:tailEnd/>
          </a:ln>
          <a:effectLst/>
        </p:spPr>
        <p:txBody>
          <a:bodyPr vert="horz" wrap="square" lIns="87398" tIns="43699" rIns="87398" bIns="43699" numCol="1" anchor="b" anchorCtr="0" compatLnSpc="1">
            <a:prstTxWarp prst="textNoShape">
              <a:avLst/>
            </a:prstTxWarp>
          </a:bodyPr>
          <a:lstStyle>
            <a:lvl1pPr defTabSz="874713">
              <a:defRPr sz="1100">
                <a:latin typeface="Arial" charset="0"/>
              </a:defRPr>
            </a:lvl1pPr>
          </a:lstStyle>
          <a:p>
            <a:pPr>
              <a:defRPr/>
            </a:pPr>
            <a:endParaRPr lang="sr-Latn-CS"/>
          </a:p>
        </p:txBody>
      </p:sp>
      <p:sp>
        <p:nvSpPr>
          <p:cNvPr id="116741" name="Rectangle 5"/>
          <p:cNvSpPr>
            <a:spLocks noGrp="1" noChangeArrowheads="1"/>
          </p:cNvSpPr>
          <p:nvPr>
            <p:ph type="sldNum" sz="quarter" idx="3"/>
          </p:nvPr>
        </p:nvSpPr>
        <p:spPr bwMode="auto">
          <a:xfrm>
            <a:off x="3743325" y="8250238"/>
            <a:ext cx="2863850" cy="434975"/>
          </a:xfrm>
          <a:prstGeom prst="rect">
            <a:avLst/>
          </a:prstGeom>
          <a:noFill/>
          <a:ln w="9525">
            <a:noFill/>
            <a:miter lim="800000"/>
            <a:headEnd/>
            <a:tailEnd/>
          </a:ln>
          <a:effectLst/>
        </p:spPr>
        <p:txBody>
          <a:bodyPr vert="horz" wrap="square" lIns="87398" tIns="43699" rIns="87398" bIns="43699" numCol="1" anchor="b" anchorCtr="0" compatLnSpc="1">
            <a:prstTxWarp prst="textNoShape">
              <a:avLst/>
            </a:prstTxWarp>
          </a:bodyPr>
          <a:lstStyle>
            <a:lvl1pPr algn="r" defTabSz="874713">
              <a:defRPr sz="1100">
                <a:latin typeface="Arial" charset="0"/>
              </a:defRPr>
            </a:lvl1pPr>
          </a:lstStyle>
          <a:p>
            <a:pPr>
              <a:defRPr/>
            </a:pPr>
            <a:fld id="{024CB52C-4B11-479F-9B91-31FB5F6D3850}" type="slidenum">
              <a:rPr lang="sr-Latn-CS"/>
              <a:pPr>
                <a:defRPr/>
              </a:pPr>
              <a:t>‹#›</a:t>
            </a:fld>
            <a:endParaRPr lang="sr-Latn-C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863850" cy="434975"/>
          </a:xfrm>
          <a:prstGeom prst="rect">
            <a:avLst/>
          </a:prstGeom>
          <a:noFill/>
          <a:ln w="9525">
            <a:noFill/>
            <a:miter lim="800000"/>
            <a:headEnd/>
            <a:tailEnd/>
          </a:ln>
          <a:effectLst/>
        </p:spPr>
        <p:txBody>
          <a:bodyPr vert="horz" wrap="square" lIns="87398" tIns="43699" rIns="87398" bIns="43699" numCol="1" anchor="t" anchorCtr="0" compatLnSpc="1">
            <a:prstTxWarp prst="textNoShape">
              <a:avLst/>
            </a:prstTxWarp>
          </a:bodyPr>
          <a:lstStyle>
            <a:lvl1pPr defTabSz="874713">
              <a:defRPr sz="1100">
                <a:latin typeface="Arial" charset="0"/>
              </a:defRPr>
            </a:lvl1pPr>
          </a:lstStyle>
          <a:p>
            <a:pPr>
              <a:defRPr/>
            </a:pPr>
            <a:endParaRPr lang="sr-Latn-CS"/>
          </a:p>
        </p:txBody>
      </p:sp>
      <p:sp>
        <p:nvSpPr>
          <p:cNvPr id="47107" name="Rectangle 3"/>
          <p:cNvSpPr>
            <a:spLocks noGrp="1" noChangeArrowheads="1"/>
          </p:cNvSpPr>
          <p:nvPr>
            <p:ph type="dt" idx="1"/>
          </p:nvPr>
        </p:nvSpPr>
        <p:spPr bwMode="auto">
          <a:xfrm>
            <a:off x="3743325" y="0"/>
            <a:ext cx="2863850" cy="434975"/>
          </a:xfrm>
          <a:prstGeom prst="rect">
            <a:avLst/>
          </a:prstGeom>
          <a:noFill/>
          <a:ln w="9525">
            <a:noFill/>
            <a:miter lim="800000"/>
            <a:headEnd/>
            <a:tailEnd/>
          </a:ln>
          <a:effectLst/>
        </p:spPr>
        <p:txBody>
          <a:bodyPr vert="horz" wrap="square" lIns="87398" tIns="43699" rIns="87398" bIns="43699" numCol="1" anchor="t" anchorCtr="0" compatLnSpc="1">
            <a:prstTxWarp prst="textNoShape">
              <a:avLst/>
            </a:prstTxWarp>
          </a:bodyPr>
          <a:lstStyle>
            <a:lvl1pPr algn="r" defTabSz="874713">
              <a:defRPr sz="1100">
                <a:latin typeface="Arial" charset="0"/>
              </a:defRPr>
            </a:lvl1pPr>
          </a:lstStyle>
          <a:p>
            <a:pPr>
              <a:defRPr/>
            </a:pPr>
            <a:endParaRPr lang="sr-Latn-CS"/>
          </a:p>
        </p:txBody>
      </p:sp>
      <p:sp>
        <p:nvSpPr>
          <p:cNvPr id="18436" name="Rectangle 4"/>
          <p:cNvSpPr>
            <a:spLocks noGrp="1" noRot="1" noChangeAspect="1" noChangeArrowheads="1" noTextEdit="1"/>
          </p:cNvSpPr>
          <p:nvPr>
            <p:ph type="sldImg" idx="2"/>
          </p:nvPr>
        </p:nvSpPr>
        <p:spPr bwMode="auto">
          <a:xfrm>
            <a:off x="1131888" y="650875"/>
            <a:ext cx="4343400" cy="3257550"/>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60400" y="4125913"/>
            <a:ext cx="5287963" cy="3910012"/>
          </a:xfrm>
          <a:prstGeom prst="rect">
            <a:avLst/>
          </a:prstGeom>
          <a:noFill/>
          <a:ln w="9525">
            <a:noFill/>
            <a:miter lim="800000"/>
            <a:headEnd/>
            <a:tailEnd/>
          </a:ln>
          <a:effectLst/>
        </p:spPr>
        <p:txBody>
          <a:bodyPr vert="horz" wrap="square" lIns="87398" tIns="43699" rIns="87398" bIns="43699" numCol="1" anchor="t" anchorCtr="0" compatLnSpc="1">
            <a:prstTxWarp prst="textNoShape">
              <a:avLst/>
            </a:prstTxWarp>
          </a:bodyPr>
          <a:lstStyle/>
          <a:p>
            <a:pPr lvl="0"/>
            <a:r>
              <a:rPr lang="sr-Latn-CS" noProof="0" smtClean="0"/>
              <a:t>Click to edit Master text styles</a:t>
            </a:r>
          </a:p>
          <a:p>
            <a:pPr lvl="1"/>
            <a:r>
              <a:rPr lang="sr-Latn-CS" noProof="0" smtClean="0"/>
              <a:t>Second level</a:t>
            </a:r>
          </a:p>
          <a:p>
            <a:pPr lvl="2"/>
            <a:r>
              <a:rPr lang="sr-Latn-CS" noProof="0" smtClean="0"/>
              <a:t>Third level</a:t>
            </a:r>
          </a:p>
          <a:p>
            <a:pPr lvl="3"/>
            <a:r>
              <a:rPr lang="sr-Latn-CS" noProof="0" smtClean="0"/>
              <a:t>Fourth level</a:t>
            </a:r>
          </a:p>
          <a:p>
            <a:pPr lvl="4"/>
            <a:r>
              <a:rPr lang="sr-Latn-CS" noProof="0" smtClean="0"/>
              <a:t>Fifth level</a:t>
            </a:r>
          </a:p>
        </p:txBody>
      </p:sp>
      <p:sp>
        <p:nvSpPr>
          <p:cNvPr id="47110" name="Rectangle 6"/>
          <p:cNvSpPr>
            <a:spLocks noGrp="1" noChangeArrowheads="1"/>
          </p:cNvSpPr>
          <p:nvPr>
            <p:ph type="ftr" sz="quarter" idx="4"/>
          </p:nvPr>
        </p:nvSpPr>
        <p:spPr bwMode="auto">
          <a:xfrm>
            <a:off x="0" y="8250238"/>
            <a:ext cx="2863850" cy="434975"/>
          </a:xfrm>
          <a:prstGeom prst="rect">
            <a:avLst/>
          </a:prstGeom>
          <a:noFill/>
          <a:ln w="9525">
            <a:noFill/>
            <a:miter lim="800000"/>
            <a:headEnd/>
            <a:tailEnd/>
          </a:ln>
          <a:effectLst/>
        </p:spPr>
        <p:txBody>
          <a:bodyPr vert="horz" wrap="square" lIns="87398" tIns="43699" rIns="87398" bIns="43699" numCol="1" anchor="b" anchorCtr="0" compatLnSpc="1">
            <a:prstTxWarp prst="textNoShape">
              <a:avLst/>
            </a:prstTxWarp>
          </a:bodyPr>
          <a:lstStyle>
            <a:lvl1pPr defTabSz="874713">
              <a:defRPr sz="1100">
                <a:latin typeface="Arial" charset="0"/>
              </a:defRPr>
            </a:lvl1pPr>
          </a:lstStyle>
          <a:p>
            <a:pPr>
              <a:defRPr/>
            </a:pPr>
            <a:endParaRPr lang="sr-Latn-CS"/>
          </a:p>
        </p:txBody>
      </p:sp>
      <p:sp>
        <p:nvSpPr>
          <p:cNvPr id="47111" name="Rectangle 7"/>
          <p:cNvSpPr>
            <a:spLocks noGrp="1" noChangeArrowheads="1"/>
          </p:cNvSpPr>
          <p:nvPr>
            <p:ph type="sldNum" sz="quarter" idx="5"/>
          </p:nvPr>
        </p:nvSpPr>
        <p:spPr bwMode="auto">
          <a:xfrm>
            <a:off x="3743325" y="8250238"/>
            <a:ext cx="2863850" cy="434975"/>
          </a:xfrm>
          <a:prstGeom prst="rect">
            <a:avLst/>
          </a:prstGeom>
          <a:noFill/>
          <a:ln w="9525">
            <a:noFill/>
            <a:miter lim="800000"/>
            <a:headEnd/>
            <a:tailEnd/>
          </a:ln>
          <a:effectLst/>
        </p:spPr>
        <p:txBody>
          <a:bodyPr vert="horz" wrap="square" lIns="87398" tIns="43699" rIns="87398" bIns="43699" numCol="1" anchor="b" anchorCtr="0" compatLnSpc="1">
            <a:prstTxWarp prst="textNoShape">
              <a:avLst/>
            </a:prstTxWarp>
          </a:bodyPr>
          <a:lstStyle>
            <a:lvl1pPr algn="r" defTabSz="874713">
              <a:defRPr sz="1100">
                <a:latin typeface="Arial" charset="0"/>
              </a:defRPr>
            </a:lvl1pPr>
          </a:lstStyle>
          <a:p>
            <a:pPr>
              <a:defRPr/>
            </a:pPr>
            <a:fld id="{B7EC7A3B-79B6-4D65-8F1D-F776A4EDBB47}" type="slidenum">
              <a:rPr lang="sr-Latn-CS"/>
              <a:pPr>
                <a:defRPr/>
              </a:pPr>
              <a:t>‹#›</a:t>
            </a:fld>
            <a:endParaRPr lang="sr-Latn-C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8309B9B0-2C89-40DF-BBE1-509CBE10CC19}" type="slidenum">
              <a:rPr lang="sr-Latn-CS" smtClean="0"/>
              <a:pPr/>
              <a:t>6</a:t>
            </a:fld>
            <a:endParaRPr lang="sr-Latn-CS" smtClean="0"/>
          </a:p>
        </p:txBody>
      </p:sp>
      <p:sp>
        <p:nvSpPr>
          <p:cNvPr id="19459" name="Slide Image Placeholder 1"/>
          <p:cNvSpPr>
            <a:spLocks noGrp="1" noRot="1" noChangeAspect="1" noTextEdit="1"/>
          </p:cNvSpPr>
          <p:nvPr>
            <p:ph type="sldImg"/>
          </p:nvPr>
        </p:nvSpPr>
        <p:spPr>
          <a:ln/>
        </p:spPr>
      </p:sp>
      <p:sp>
        <p:nvSpPr>
          <p:cNvPr id="19460" name="Notes Placeholder 2"/>
          <p:cNvSpPr>
            <a:spLocks noGrp="1"/>
          </p:cNvSpPr>
          <p:nvPr>
            <p:ph type="body" idx="1"/>
          </p:nvPr>
        </p:nvSpPr>
        <p:spPr>
          <a:noFill/>
          <a:ln/>
        </p:spPr>
        <p:txBody>
          <a:bodyPr/>
          <a:lstStyle/>
          <a:p>
            <a:pPr eaLnBrk="1" hangingPunct="1"/>
            <a:endParaRPr lang="en-US" smtClean="0"/>
          </a:p>
        </p:txBody>
      </p:sp>
      <p:sp>
        <p:nvSpPr>
          <p:cNvPr id="19461" name="Slide Number Placeholder 3"/>
          <p:cNvSpPr txBox="1">
            <a:spLocks noGrp="1"/>
          </p:cNvSpPr>
          <p:nvPr/>
        </p:nvSpPr>
        <p:spPr bwMode="auto">
          <a:xfrm>
            <a:off x="3743325" y="8250238"/>
            <a:ext cx="2863850" cy="434975"/>
          </a:xfrm>
          <a:prstGeom prst="rect">
            <a:avLst/>
          </a:prstGeom>
          <a:noFill/>
          <a:ln w="9525">
            <a:noFill/>
            <a:miter lim="800000"/>
            <a:headEnd/>
            <a:tailEnd/>
          </a:ln>
        </p:spPr>
        <p:txBody>
          <a:bodyPr lIns="87398" tIns="43699" rIns="87398" bIns="43699" anchor="b"/>
          <a:lstStyle/>
          <a:p>
            <a:pPr algn="r" defTabSz="874713"/>
            <a:fld id="{B8F48A5D-ABDC-4EA1-BAE6-64C6F649CF39}" type="slidenum">
              <a:rPr lang="en-US" sz="1100">
                <a:latin typeface="Arial" charset="0"/>
              </a:rPr>
              <a:pPr algn="r" defTabSz="874713"/>
              <a:t>6</a:t>
            </a:fld>
            <a:endParaRPr lang="en-US" sz="110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2"/>
          <p:cNvPicPr>
            <a:picLocks noChangeAspect="1" noChangeArrowheads="1"/>
          </p:cNvPicPr>
          <p:nvPr userDrawn="1"/>
        </p:nvPicPr>
        <p:blipFill>
          <a:blip r:embed="rId2" cstate="print"/>
          <a:srcRect/>
          <a:stretch>
            <a:fillRect/>
          </a:stretch>
        </p:blipFill>
        <p:spPr bwMode="auto">
          <a:xfrm>
            <a:off x="1979613" y="68263"/>
            <a:ext cx="5040312" cy="1200150"/>
          </a:xfrm>
          <a:prstGeom prst="rect">
            <a:avLst/>
          </a:prstGeom>
          <a:noFill/>
          <a:ln w="9525">
            <a:noFill/>
            <a:miter lim="800000"/>
            <a:headEnd/>
            <a:tailEnd/>
          </a:ln>
        </p:spPr>
      </p:pic>
      <p:sp>
        <p:nvSpPr>
          <p:cNvPr id="18435" name="Rectangle 3"/>
          <p:cNvSpPr>
            <a:spLocks noGrp="1" noChangeArrowheads="1"/>
          </p:cNvSpPr>
          <p:nvPr>
            <p:ph type="ctrTitle"/>
          </p:nvPr>
        </p:nvSpPr>
        <p:spPr>
          <a:xfrm>
            <a:off x="179388" y="2205038"/>
            <a:ext cx="8216900" cy="1042987"/>
          </a:xfrm>
        </p:spPr>
        <p:txBody>
          <a:bodyPr/>
          <a:lstStyle>
            <a:lvl1pPr algn="ctr">
              <a:defRPr sz="4200"/>
            </a:lvl1pPr>
          </a:lstStyle>
          <a:p>
            <a:r>
              <a:rPr lang="sr-Latn-CS" altLang="en-US"/>
              <a:t>Click to edit Master title style</a:t>
            </a:r>
          </a:p>
        </p:txBody>
      </p:sp>
      <p:sp>
        <p:nvSpPr>
          <p:cNvPr id="18436" name="Rectangle 4"/>
          <p:cNvSpPr>
            <a:spLocks noGrp="1" noChangeArrowheads="1"/>
          </p:cNvSpPr>
          <p:nvPr>
            <p:ph type="subTitle" idx="1"/>
          </p:nvPr>
        </p:nvSpPr>
        <p:spPr>
          <a:xfrm>
            <a:off x="250825" y="3789363"/>
            <a:ext cx="8208963" cy="811212"/>
          </a:xfrm>
        </p:spPr>
        <p:txBody>
          <a:bodyPr/>
          <a:lstStyle>
            <a:lvl1pPr marL="0" indent="0" algn="ctr">
              <a:buFontTx/>
              <a:buNone/>
              <a:defRPr sz="3200"/>
            </a:lvl1pPr>
          </a:lstStyle>
          <a:p>
            <a:r>
              <a:rPr lang="sr-Latn-CS" altLang="en-US"/>
              <a:t>Click to edit Master subtitle style</a:t>
            </a:r>
          </a:p>
        </p:txBody>
      </p:sp>
      <p:sp>
        <p:nvSpPr>
          <p:cNvPr id="5" name="Rectangle 5"/>
          <p:cNvSpPr>
            <a:spLocks noGrp="1" noChangeArrowheads="1"/>
          </p:cNvSpPr>
          <p:nvPr>
            <p:ph type="dt" sz="half" idx="10"/>
          </p:nvPr>
        </p:nvSpPr>
        <p:spPr bwMode="auto">
          <a:xfrm>
            <a:off x="457200" y="6248400"/>
            <a:ext cx="2133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000">
                <a:latin typeface="Arial" charset="0"/>
              </a:defRPr>
            </a:lvl1pPr>
          </a:lstStyle>
          <a:p>
            <a:pPr>
              <a:defRPr/>
            </a:pPr>
            <a:endParaRPr lang="sr-Latn-CS" altLang="en-US"/>
          </a:p>
        </p:txBody>
      </p:sp>
      <p:sp>
        <p:nvSpPr>
          <p:cNvPr id="6" name="Rectangle 6"/>
          <p:cNvSpPr>
            <a:spLocks noGrp="1" noChangeArrowheads="1"/>
          </p:cNvSpPr>
          <p:nvPr>
            <p:ph type="ftr" sz="quarter" idx="11"/>
          </p:nvPr>
        </p:nvSpPr>
        <p:spPr/>
        <p:txBody>
          <a:bodyPr/>
          <a:lstStyle>
            <a:lvl1pPr>
              <a:defRPr/>
            </a:lvl1pPr>
          </a:lstStyle>
          <a:p>
            <a:pPr>
              <a:defRPr/>
            </a:pPr>
            <a:endParaRPr lang="sr-Latn-CS" altLang="en-US"/>
          </a:p>
        </p:txBody>
      </p:sp>
      <p:sp>
        <p:nvSpPr>
          <p:cNvPr id="7" name="Rectangle 7"/>
          <p:cNvSpPr>
            <a:spLocks noGrp="1" noChangeArrowheads="1"/>
          </p:cNvSpPr>
          <p:nvPr>
            <p:ph type="sldNum" sz="quarter" idx="12"/>
          </p:nvPr>
        </p:nvSpPr>
        <p:spPr/>
        <p:txBody>
          <a:bodyPr/>
          <a:lstStyle>
            <a:lvl1pPr>
              <a:defRPr/>
            </a:lvl1pPr>
          </a:lstStyle>
          <a:p>
            <a:pPr>
              <a:defRPr/>
            </a:pPr>
            <a:fld id="{1FB6CFEB-45D3-4729-95E7-135557BDB29F}" type="slidenum">
              <a:rPr lang="sr-Latn-CS" altLang="en-US"/>
              <a:pPr>
                <a:defRPr/>
              </a:pPr>
              <a:t>‹#›</a:t>
            </a:fld>
            <a:endParaRPr lang="sr-Latn-C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endParaRPr lang="sr-Latn-CS" altLang="en-US"/>
          </a:p>
        </p:txBody>
      </p:sp>
      <p:sp>
        <p:nvSpPr>
          <p:cNvPr id="5" name="Rectangle 7"/>
          <p:cNvSpPr>
            <a:spLocks noGrp="1" noChangeArrowheads="1"/>
          </p:cNvSpPr>
          <p:nvPr>
            <p:ph type="sldNum" sz="quarter" idx="11"/>
          </p:nvPr>
        </p:nvSpPr>
        <p:spPr>
          <a:ln/>
        </p:spPr>
        <p:txBody>
          <a:bodyPr/>
          <a:lstStyle>
            <a:lvl1pPr>
              <a:defRPr/>
            </a:lvl1pPr>
          </a:lstStyle>
          <a:p>
            <a:pPr>
              <a:defRPr/>
            </a:pPr>
            <a:fld id="{84ECE166-C30A-4FFC-8D51-5C2681ACDD62}" type="slidenum">
              <a:rPr lang="sr-Latn-CS" altLang="en-US"/>
              <a:pPr>
                <a:defRPr/>
              </a:pPr>
              <a:t>‹#›</a:t>
            </a:fld>
            <a:endParaRPr lang="sr-Latn-C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endParaRPr lang="sr-Latn-CS" altLang="en-US"/>
          </a:p>
        </p:txBody>
      </p:sp>
      <p:sp>
        <p:nvSpPr>
          <p:cNvPr id="5" name="Rectangle 7"/>
          <p:cNvSpPr>
            <a:spLocks noGrp="1" noChangeArrowheads="1"/>
          </p:cNvSpPr>
          <p:nvPr>
            <p:ph type="sldNum" sz="quarter" idx="11"/>
          </p:nvPr>
        </p:nvSpPr>
        <p:spPr>
          <a:ln/>
        </p:spPr>
        <p:txBody>
          <a:bodyPr/>
          <a:lstStyle>
            <a:lvl1pPr>
              <a:defRPr/>
            </a:lvl1pPr>
          </a:lstStyle>
          <a:p>
            <a:pPr>
              <a:defRPr/>
            </a:pPr>
            <a:fld id="{5CA21438-F118-455D-8F98-3E07C2ECDA2F}" type="slidenum">
              <a:rPr lang="sr-Latn-CS" altLang="en-US"/>
              <a:pPr>
                <a:defRPr/>
              </a:pPr>
              <a:t>‹#›</a:t>
            </a:fld>
            <a:endParaRPr lang="sr-Latn-C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endParaRPr lang="sr-Latn-CS" altLang="en-US"/>
          </a:p>
        </p:txBody>
      </p:sp>
      <p:sp>
        <p:nvSpPr>
          <p:cNvPr id="5" name="Rectangle 7"/>
          <p:cNvSpPr>
            <a:spLocks noGrp="1" noChangeArrowheads="1"/>
          </p:cNvSpPr>
          <p:nvPr>
            <p:ph type="sldNum" sz="quarter" idx="11"/>
          </p:nvPr>
        </p:nvSpPr>
        <p:spPr>
          <a:ln/>
        </p:spPr>
        <p:txBody>
          <a:bodyPr/>
          <a:lstStyle>
            <a:lvl1pPr>
              <a:defRPr/>
            </a:lvl1pPr>
          </a:lstStyle>
          <a:p>
            <a:pPr>
              <a:defRPr/>
            </a:pPr>
            <a:fld id="{22AD74D7-94E9-4B6C-B60C-9755B701779B}" type="slidenum">
              <a:rPr lang="sr-Latn-CS" altLang="en-US"/>
              <a:pPr>
                <a:defRPr/>
              </a:pPr>
              <a:t>‹#›</a:t>
            </a:fld>
            <a:endParaRPr lang="sr-Latn-C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ftr" sz="quarter" idx="10"/>
          </p:nvPr>
        </p:nvSpPr>
        <p:spPr>
          <a:ln/>
        </p:spPr>
        <p:txBody>
          <a:bodyPr/>
          <a:lstStyle>
            <a:lvl1pPr>
              <a:defRPr/>
            </a:lvl1pPr>
          </a:lstStyle>
          <a:p>
            <a:pPr>
              <a:defRPr/>
            </a:pPr>
            <a:endParaRPr lang="sr-Latn-CS" altLang="en-US"/>
          </a:p>
        </p:txBody>
      </p:sp>
      <p:sp>
        <p:nvSpPr>
          <p:cNvPr id="5" name="Rectangle 7"/>
          <p:cNvSpPr>
            <a:spLocks noGrp="1" noChangeArrowheads="1"/>
          </p:cNvSpPr>
          <p:nvPr>
            <p:ph type="sldNum" sz="quarter" idx="11"/>
          </p:nvPr>
        </p:nvSpPr>
        <p:spPr>
          <a:ln/>
        </p:spPr>
        <p:txBody>
          <a:bodyPr/>
          <a:lstStyle>
            <a:lvl1pPr>
              <a:defRPr/>
            </a:lvl1pPr>
          </a:lstStyle>
          <a:p>
            <a:pPr>
              <a:defRPr/>
            </a:pPr>
            <a:fld id="{A29CBBFF-F4EE-441F-862C-47C2B944AAA2}" type="slidenum">
              <a:rPr lang="sr-Latn-CS" altLang="en-US"/>
              <a:pPr>
                <a:defRPr/>
              </a:pPr>
              <a:t>‹#›</a:t>
            </a:fld>
            <a:endParaRPr lang="sr-Latn-C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ftr" sz="quarter" idx="10"/>
          </p:nvPr>
        </p:nvSpPr>
        <p:spPr>
          <a:ln/>
        </p:spPr>
        <p:txBody>
          <a:bodyPr/>
          <a:lstStyle>
            <a:lvl1pPr>
              <a:defRPr/>
            </a:lvl1pPr>
          </a:lstStyle>
          <a:p>
            <a:pPr>
              <a:defRPr/>
            </a:pPr>
            <a:endParaRPr lang="sr-Latn-CS" altLang="en-US"/>
          </a:p>
        </p:txBody>
      </p:sp>
      <p:sp>
        <p:nvSpPr>
          <p:cNvPr id="6" name="Rectangle 7"/>
          <p:cNvSpPr>
            <a:spLocks noGrp="1" noChangeArrowheads="1"/>
          </p:cNvSpPr>
          <p:nvPr>
            <p:ph type="sldNum" sz="quarter" idx="11"/>
          </p:nvPr>
        </p:nvSpPr>
        <p:spPr>
          <a:ln/>
        </p:spPr>
        <p:txBody>
          <a:bodyPr/>
          <a:lstStyle>
            <a:lvl1pPr>
              <a:defRPr/>
            </a:lvl1pPr>
          </a:lstStyle>
          <a:p>
            <a:pPr>
              <a:defRPr/>
            </a:pPr>
            <a:fld id="{D882D84D-3A87-405B-A748-8C8B7ED9FF2D}" type="slidenum">
              <a:rPr lang="sr-Latn-CS" altLang="en-US"/>
              <a:pPr>
                <a:defRPr/>
              </a:pPr>
              <a:t>‹#›</a:t>
            </a:fld>
            <a:endParaRPr lang="sr-Latn-C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ftr" sz="quarter" idx="10"/>
          </p:nvPr>
        </p:nvSpPr>
        <p:spPr>
          <a:ln/>
        </p:spPr>
        <p:txBody>
          <a:bodyPr/>
          <a:lstStyle>
            <a:lvl1pPr>
              <a:defRPr/>
            </a:lvl1pPr>
          </a:lstStyle>
          <a:p>
            <a:pPr>
              <a:defRPr/>
            </a:pPr>
            <a:endParaRPr lang="sr-Latn-CS" altLang="en-US"/>
          </a:p>
        </p:txBody>
      </p:sp>
      <p:sp>
        <p:nvSpPr>
          <p:cNvPr id="8" name="Rectangle 7"/>
          <p:cNvSpPr>
            <a:spLocks noGrp="1" noChangeArrowheads="1"/>
          </p:cNvSpPr>
          <p:nvPr>
            <p:ph type="sldNum" sz="quarter" idx="11"/>
          </p:nvPr>
        </p:nvSpPr>
        <p:spPr>
          <a:ln/>
        </p:spPr>
        <p:txBody>
          <a:bodyPr/>
          <a:lstStyle>
            <a:lvl1pPr>
              <a:defRPr/>
            </a:lvl1pPr>
          </a:lstStyle>
          <a:p>
            <a:pPr>
              <a:defRPr/>
            </a:pPr>
            <a:fld id="{6D30C0D3-158C-4E01-9834-2B7606319AD5}" type="slidenum">
              <a:rPr lang="sr-Latn-CS" altLang="en-US"/>
              <a:pPr>
                <a:defRPr/>
              </a:pPr>
              <a:t>‹#›</a:t>
            </a:fld>
            <a:endParaRPr lang="sr-Latn-C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ftr" sz="quarter" idx="10"/>
          </p:nvPr>
        </p:nvSpPr>
        <p:spPr>
          <a:ln/>
        </p:spPr>
        <p:txBody>
          <a:bodyPr/>
          <a:lstStyle>
            <a:lvl1pPr>
              <a:defRPr/>
            </a:lvl1pPr>
          </a:lstStyle>
          <a:p>
            <a:pPr>
              <a:defRPr/>
            </a:pPr>
            <a:endParaRPr lang="sr-Latn-CS" altLang="en-US"/>
          </a:p>
        </p:txBody>
      </p:sp>
      <p:sp>
        <p:nvSpPr>
          <p:cNvPr id="4" name="Rectangle 7"/>
          <p:cNvSpPr>
            <a:spLocks noGrp="1" noChangeArrowheads="1"/>
          </p:cNvSpPr>
          <p:nvPr>
            <p:ph type="sldNum" sz="quarter" idx="11"/>
          </p:nvPr>
        </p:nvSpPr>
        <p:spPr>
          <a:ln/>
        </p:spPr>
        <p:txBody>
          <a:bodyPr/>
          <a:lstStyle>
            <a:lvl1pPr>
              <a:defRPr/>
            </a:lvl1pPr>
          </a:lstStyle>
          <a:p>
            <a:pPr>
              <a:defRPr/>
            </a:pPr>
            <a:fld id="{C7171112-E507-42A4-80F1-60C3DFF8C5BD}" type="slidenum">
              <a:rPr lang="sr-Latn-CS" altLang="en-US"/>
              <a:pPr>
                <a:defRPr/>
              </a:pPr>
              <a:t>‹#›</a:t>
            </a:fld>
            <a:endParaRPr lang="sr-Latn-C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pPr>
              <a:defRPr/>
            </a:pPr>
            <a:endParaRPr lang="sr-Latn-CS" altLang="en-US"/>
          </a:p>
        </p:txBody>
      </p:sp>
      <p:sp>
        <p:nvSpPr>
          <p:cNvPr id="3" name="Rectangle 7"/>
          <p:cNvSpPr>
            <a:spLocks noGrp="1" noChangeArrowheads="1"/>
          </p:cNvSpPr>
          <p:nvPr>
            <p:ph type="sldNum" sz="quarter" idx="11"/>
          </p:nvPr>
        </p:nvSpPr>
        <p:spPr>
          <a:ln/>
        </p:spPr>
        <p:txBody>
          <a:bodyPr/>
          <a:lstStyle>
            <a:lvl1pPr>
              <a:defRPr/>
            </a:lvl1pPr>
          </a:lstStyle>
          <a:p>
            <a:pPr>
              <a:defRPr/>
            </a:pPr>
            <a:fld id="{E8B87570-2ABF-4756-B77C-45E3F855336F}" type="slidenum">
              <a:rPr lang="sr-Latn-CS" altLang="en-US"/>
              <a:pPr>
                <a:defRPr/>
              </a:pPr>
              <a:t>‹#›</a:t>
            </a:fld>
            <a:endParaRPr lang="sr-Latn-C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endParaRPr lang="sr-Latn-CS" altLang="en-US"/>
          </a:p>
        </p:txBody>
      </p:sp>
      <p:sp>
        <p:nvSpPr>
          <p:cNvPr id="6" name="Rectangle 7"/>
          <p:cNvSpPr>
            <a:spLocks noGrp="1" noChangeArrowheads="1"/>
          </p:cNvSpPr>
          <p:nvPr>
            <p:ph type="sldNum" sz="quarter" idx="11"/>
          </p:nvPr>
        </p:nvSpPr>
        <p:spPr>
          <a:ln/>
        </p:spPr>
        <p:txBody>
          <a:bodyPr/>
          <a:lstStyle>
            <a:lvl1pPr>
              <a:defRPr/>
            </a:lvl1pPr>
          </a:lstStyle>
          <a:p>
            <a:pPr>
              <a:defRPr/>
            </a:pPr>
            <a:fld id="{92ACFBEA-D765-4B1D-A8C0-3E4A3884B8F4}" type="slidenum">
              <a:rPr lang="sr-Latn-CS" altLang="en-US"/>
              <a:pPr>
                <a:defRPr/>
              </a:pPr>
              <a:t>‹#›</a:t>
            </a:fld>
            <a:endParaRPr lang="sr-Latn-C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endParaRPr lang="sr-Latn-CS" altLang="en-US"/>
          </a:p>
        </p:txBody>
      </p:sp>
      <p:sp>
        <p:nvSpPr>
          <p:cNvPr id="6" name="Rectangle 7"/>
          <p:cNvSpPr>
            <a:spLocks noGrp="1" noChangeArrowheads="1"/>
          </p:cNvSpPr>
          <p:nvPr>
            <p:ph type="sldNum" sz="quarter" idx="11"/>
          </p:nvPr>
        </p:nvSpPr>
        <p:spPr>
          <a:ln/>
        </p:spPr>
        <p:txBody>
          <a:bodyPr/>
          <a:lstStyle>
            <a:lvl1pPr>
              <a:defRPr/>
            </a:lvl1pPr>
          </a:lstStyle>
          <a:p>
            <a:pPr>
              <a:defRPr/>
            </a:pPr>
            <a:fld id="{708DFE4E-8778-4F38-9146-3B87209F7A09}" type="slidenum">
              <a:rPr lang="sr-Latn-CS" altLang="en-US"/>
              <a:pPr>
                <a:defRPr/>
              </a:pPr>
              <a:t>‹#›</a:t>
            </a:fld>
            <a:endParaRPr lang="sr-Latn-C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57200" y="122238"/>
            <a:ext cx="8218488"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sr-Latn-CS" altLang="en-US" smtClean="0"/>
              <a:t>Click to edit Master title style</a:t>
            </a:r>
          </a:p>
        </p:txBody>
      </p:sp>
      <p:sp>
        <p:nvSpPr>
          <p:cNvPr id="1027"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r-Latn-CS" altLang="en-US" smtClean="0"/>
              <a:t>Click to edit Master text styles</a:t>
            </a:r>
          </a:p>
          <a:p>
            <a:pPr lvl="1"/>
            <a:r>
              <a:rPr lang="sr-Latn-CS" altLang="en-US" smtClean="0"/>
              <a:t>Second level</a:t>
            </a:r>
          </a:p>
          <a:p>
            <a:pPr lvl="2"/>
            <a:r>
              <a:rPr lang="sr-Latn-CS" altLang="en-US" smtClean="0"/>
              <a:t>Third level</a:t>
            </a:r>
          </a:p>
          <a:p>
            <a:pPr lvl="3"/>
            <a:r>
              <a:rPr lang="sr-Latn-CS" altLang="en-US" smtClean="0"/>
              <a:t>Fourth level</a:t>
            </a:r>
          </a:p>
          <a:p>
            <a:pPr lvl="4"/>
            <a:r>
              <a:rPr lang="sr-Latn-CS" altLang="en-US" smtClean="0"/>
              <a:t>Fifth level</a:t>
            </a:r>
          </a:p>
        </p:txBody>
      </p:sp>
      <p:sp>
        <p:nvSpPr>
          <p:cNvPr id="17414"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defRPr>
            </a:lvl1pPr>
          </a:lstStyle>
          <a:p>
            <a:pPr>
              <a:defRPr/>
            </a:pPr>
            <a:endParaRPr lang="sr-Latn-CS" altLang="en-US"/>
          </a:p>
        </p:txBody>
      </p:sp>
      <p:sp>
        <p:nvSpPr>
          <p:cNvPr id="17415"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charset="0"/>
              </a:defRPr>
            </a:lvl1pPr>
          </a:lstStyle>
          <a:p>
            <a:pPr>
              <a:defRPr/>
            </a:pPr>
            <a:fld id="{7B85F58E-FE6A-482D-AEB9-C6EDB5686CF2}" type="slidenum">
              <a:rPr lang="sr-Latn-CS" altLang="en-US"/>
              <a:pPr>
                <a:defRPr/>
              </a:pPr>
              <a:t>‹#›</a:t>
            </a:fld>
            <a:endParaRPr lang="sr-Latn-CS" altLang="en-US"/>
          </a:p>
        </p:txBody>
      </p:sp>
      <p:sp>
        <p:nvSpPr>
          <p:cNvPr id="17448" name="Line 40"/>
          <p:cNvSpPr>
            <a:spLocks noChangeShapeType="1"/>
          </p:cNvSpPr>
          <p:nvPr userDrawn="1"/>
        </p:nvSpPr>
        <p:spPr bwMode="auto">
          <a:xfrm flipV="1">
            <a:off x="395288" y="1341438"/>
            <a:ext cx="8351837" cy="0"/>
          </a:xfrm>
          <a:prstGeom prst="line">
            <a:avLst/>
          </a:prstGeom>
          <a:noFill/>
          <a:ln w="28575">
            <a:solidFill>
              <a:srgbClr val="FF0000"/>
            </a:solidFill>
            <a:round/>
            <a:headEnd/>
            <a:tailEnd/>
          </a:ln>
          <a:effectLst/>
        </p:spPr>
        <p:txBody>
          <a:bodyPr/>
          <a:lstStyle/>
          <a:p>
            <a:pPr>
              <a:defRPr/>
            </a:pPr>
            <a:endParaRPr lang="en-US"/>
          </a:p>
        </p:txBody>
      </p:sp>
      <p:sp>
        <p:nvSpPr>
          <p:cNvPr id="17449" name="Line 41"/>
          <p:cNvSpPr>
            <a:spLocks noChangeShapeType="1"/>
          </p:cNvSpPr>
          <p:nvPr userDrawn="1"/>
        </p:nvSpPr>
        <p:spPr bwMode="auto">
          <a:xfrm>
            <a:off x="6084888" y="6597650"/>
            <a:ext cx="2736850" cy="0"/>
          </a:xfrm>
          <a:prstGeom prst="line">
            <a:avLst/>
          </a:prstGeom>
          <a:noFill/>
          <a:ln w="15875">
            <a:solidFill>
              <a:srgbClr val="0000FF"/>
            </a:solidFill>
            <a:round/>
            <a:headEnd/>
            <a:tailEnd/>
          </a:ln>
          <a:effectLst/>
        </p:spPr>
        <p:txBody>
          <a:bodyPr/>
          <a:lstStyle/>
          <a:p>
            <a:pPr>
              <a:defRPr/>
            </a:pPr>
            <a:endParaRPr lang="en-US"/>
          </a:p>
        </p:txBody>
      </p:sp>
      <p:sp>
        <p:nvSpPr>
          <p:cNvPr id="17450" name="Line 42"/>
          <p:cNvSpPr>
            <a:spLocks noChangeShapeType="1"/>
          </p:cNvSpPr>
          <p:nvPr userDrawn="1"/>
        </p:nvSpPr>
        <p:spPr bwMode="auto">
          <a:xfrm>
            <a:off x="8820150" y="5876925"/>
            <a:ext cx="0" cy="720725"/>
          </a:xfrm>
          <a:prstGeom prst="line">
            <a:avLst/>
          </a:prstGeom>
          <a:noFill/>
          <a:ln w="15875">
            <a:solidFill>
              <a:srgbClr val="0000FF"/>
            </a:solidFill>
            <a:round/>
            <a:headEnd/>
            <a:tailEnd/>
          </a:ln>
          <a:effectLst/>
        </p:spPr>
        <p:txBody>
          <a:bodyPr/>
          <a:lstStyle/>
          <a:p>
            <a:pPr>
              <a:defRPr/>
            </a:pPr>
            <a:endParaRPr lang="en-US"/>
          </a:p>
        </p:txBody>
      </p:sp>
      <p:sp>
        <p:nvSpPr>
          <p:cNvPr id="17451" name="Line 43"/>
          <p:cNvSpPr>
            <a:spLocks noChangeShapeType="1"/>
          </p:cNvSpPr>
          <p:nvPr userDrawn="1"/>
        </p:nvSpPr>
        <p:spPr bwMode="auto">
          <a:xfrm>
            <a:off x="4572000" y="260350"/>
            <a:ext cx="4176713" cy="0"/>
          </a:xfrm>
          <a:prstGeom prst="line">
            <a:avLst/>
          </a:prstGeom>
          <a:noFill/>
          <a:ln w="15875">
            <a:solidFill>
              <a:srgbClr val="0000FF"/>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741"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iming>
    <p:tnLst>
      <p:par>
        <p:cTn id="1" dur="indefinite" restart="never" nodeType="tmRoot"/>
      </p:par>
    </p:tnLst>
  </p:timing>
  <p:txStyles>
    <p:titleStyle>
      <a:lvl1pPr algn="l" rtl="0" eaLnBrk="0" fontAlgn="base" hangingPunct="0">
        <a:spcBef>
          <a:spcPct val="0"/>
        </a:spcBef>
        <a:spcAft>
          <a:spcPct val="0"/>
        </a:spcAft>
        <a:defRPr sz="3300" b="1">
          <a:solidFill>
            <a:schemeClr val="tx1"/>
          </a:solidFill>
          <a:latin typeface="+mj-lt"/>
          <a:ea typeface="+mj-ea"/>
          <a:cs typeface="+mj-cs"/>
        </a:defRPr>
      </a:lvl1pPr>
      <a:lvl2pPr algn="l" rtl="0" eaLnBrk="0" fontAlgn="base" hangingPunct="0">
        <a:spcBef>
          <a:spcPct val="0"/>
        </a:spcBef>
        <a:spcAft>
          <a:spcPct val="0"/>
        </a:spcAft>
        <a:defRPr sz="3300" b="1">
          <a:solidFill>
            <a:schemeClr val="tx1"/>
          </a:solidFill>
          <a:latin typeface="Candara" pitchFamily="34" charset="0"/>
        </a:defRPr>
      </a:lvl2pPr>
      <a:lvl3pPr algn="l" rtl="0" eaLnBrk="0" fontAlgn="base" hangingPunct="0">
        <a:spcBef>
          <a:spcPct val="0"/>
        </a:spcBef>
        <a:spcAft>
          <a:spcPct val="0"/>
        </a:spcAft>
        <a:defRPr sz="3300" b="1">
          <a:solidFill>
            <a:schemeClr val="tx1"/>
          </a:solidFill>
          <a:latin typeface="Candara" pitchFamily="34" charset="0"/>
        </a:defRPr>
      </a:lvl3pPr>
      <a:lvl4pPr algn="l" rtl="0" eaLnBrk="0" fontAlgn="base" hangingPunct="0">
        <a:spcBef>
          <a:spcPct val="0"/>
        </a:spcBef>
        <a:spcAft>
          <a:spcPct val="0"/>
        </a:spcAft>
        <a:defRPr sz="3300" b="1">
          <a:solidFill>
            <a:schemeClr val="tx1"/>
          </a:solidFill>
          <a:latin typeface="Candara" pitchFamily="34" charset="0"/>
        </a:defRPr>
      </a:lvl4pPr>
      <a:lvl5pPr algn="l" rtl="0" eaLnBrk="0" fontAlgn="base" hangingPunct="0">
        <a:spcBef>
          <a:spcPct val="0"/>
        </a:spcBef>
        <a:spcAft>
          <a:spcPct val="0"/>
        </a:spcAft>
        <a:defRPr sz="3300" b="1">
          <a:solidFill>
            <a:schemeClr val="tx1"/>
          </a:solidFill>
          <a:latin typeface="Candara" pitchFamily="34" charset="0"/>
        </a:defRPr>
      </a:lvl5pPr>
      <a:lvl6pPr marL="457200" algn="l" rtl="0" fontAlgn="base">
        <a:spcBef>
          <a:spcPct val="0"/>
        </a:spcBef>
        <a:spcAft>
          <a:spcPct val="0"/>
        </a:spcAft>
        <a:defRPr sz="3300" b="1">
          <a:solidFill>
            <a:schemeClr val="tx1"/>
          </a:solidFill>
          <a:latin typeface="Candara" pitchFamily="34" charset="0"/>
        </a:defRPr>
      </a:lvl6pPr>
      <a:lvl7pPr marL="914400" algn="l" rtl="0" fontAlgn="base">
        <a:spcBef>
          <a:spcPct val="0"/>
        </a:spcBef>
        <a:spcAft>
          <a:spcPct val="0"/>
        </a:spcAft>
        <a:defRPr sz="3300" b="1">
          <a:solidFill>
            <a:schemeClr val="tx1"/>
          </a:solidFill>
          <a:latin typeface="Candara" pitchFamily="34" charset="0"/>
        </a:defRPr>
      </a:lvl7pPr>
      <a:lvl8pPr marL="1371600" algn="l" rtl="0" fontAlgn="base">
        <a:spcBef>
          <a:spcPct val="0"/>
        </a:spcBef>
        <a:spcAft>
          <a:spcPct val="0"/>
        </a:spcAft>
        <a:defRPr sz="3300" b="1">
          <a:solidFill>
            <a:schemeClr val="tx1"/>
          </a:solidFill>
          <a:latin typeface="Candara" pitchFamily="34" charset="0"/>
        </a:defRPr>
      </a:lvl8pPr>
      <a:lvl9pPr marL="1828800" algn="l" rtl="0" fontAlgn="base">
        <a:spcBef>
          <a:spcPct val="0"/>
        </a:spcBef>
        <a:spcAft>
          <a:spcPct val="0"/>
        </a:spcAft>
        <a:defRPr sz="3300" b="1">
          <a:solidFill>
            <a:schemeClr val="tx1"/>
          </a:solidFill>
          <a:latin typeface="Candara" pitchFamily="34" charset="0"/>
        </a:defRPr>
      </a:lvl9pPr>
    </p:titleStyle>
    <p:bodyStyle>
      <a:lvl1pPr marL="342900" indent="-342900" algn="l" rtl="0" eaLnBrk="0" fontAlgn="base" hangingPunct="0">
        <a:spcBef>
          <a:spcPct val="20000"/>
        </a:spcBef>
        <a:spcAft>
          <a:spcPct val="0"/>
        </a:spcAft>
        <a:buClr>
          <a:schemeClr val="tx1"/>
        </a:buClr>
        <a:buChar char="•"/>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tx1"/>
        </a:buClr>
        <a:buChar char="•"/>
        <a:defRPr sz="2600">
          <a:solidFill>
            <a:schemeClr val="tx1"/>
          </a:solidFill>
          <a:latin typeface="+mn-lt"/>
        </a:defRPr>
      </a:lvl2pPr>
      <a:lvl3pPr marL="987425" indent="-293688" algn="l" rtl="0" eaLnBrk="0" fontAlgn="base" hangingPunct="0">
        <a:spcBef>
          <a:spcPct val="20000"/>
        </a:spcBef>
        <a:spcAft>
          <a:spcPct val="0"/>
        </a:spcAft>
        <a:buClr>
          <a:schemeClr val="tx1"/>
        </a:buClr>
        <a:buChar char="•"/>
        <a:defRPr sz="2300">
          <a:solidFill>
            <a:schemeClr val="tx1"/>
          </a:solidFill>
          <a:latin typeface="+mn-lt"/>
        </a:defRPr>
      </a:lvl3pPr>
      <a:lvl4pPr marL="1281113" indent="-292100" algn="l" rtl="0" eaLnBrk="0" fontAlgn="base" hangingPunct="0">
        <a:spcBef>
          <a:spcPct val="20000"/>
        </a:spcBef>
        <a:spcAft>
          <a:spcPct val="0"/>
        </a:spcAft>
        <a:buClr>
          <a:schemeClr val="tx1"/>
        </a:buClr>
        <a:buChar char="•"/>
        <a:defRPr sz="2000">
          <a:solidFill>
            <a:schemeClr val="tx1"/>
          </a:solidFill>
          <a:latin typeface="+mn-lt"/>
        </a:defRPr>
      </a:lvl4pPr>
      <a:lvl5pPr marL="1598613" indent="-315913" algn="l" rtl="0" eaLnBrk="0" fontAlgn="base" hangingPunct="0">
        <a:spcBef>
          <a:spcPct val="20000"/>
        </a:spcBef>
        <a:spcAft>
          <a:spcPct val="0"/>
        </a:spcAft>
        <a:buClr>
          <a:schemeClr val="tx1"/>
        </a:buClr>
        <a:buChar char="•"/>
        <a:defRPr sz="2000">
          <a:solidFill>
            <a:schemeClr val="tx1"/>
          </a:solidFill>
          <a:latin typeface="+mn-lt"/>
        </a:defRPr>
      </a:lvl5pPr>
      <a:lvl6pPr marL="2055813" indent="-315913" algn="l" rtl="0" fontAlgn="base">
        <a:spcBef>
          <a:spcPct val="20000"/>
        </a:spcBef>
        <a:spcAft>
          <a:spcPct val="0"/>
        </a:spcAft>
        <a:buClr>
          <a:schemeClr val="tx1"/>
        </a:buClr>
        <a:buChar char="•"/>
        <a:defRPr sz="2000">
          <a:solidFill>
            <a:schemeClr val="tx1"/>
          </a:solidFill>
          <a:latin typeface="+mn-lt"/>
        </a:defRPr>
      </a:lvl6pPr>
      <a:lvl7pPr marL="2513013" indent="-315913" algn="l" rtl="0" fontAlgn="base">
        <a:spcBef>
          <a:spcPct val="20000"/>
        </a:spcBef>
        <a:spcAft>
          <a:spcPct val="0"/>
        </a:spcAft>
        <a:buClr>
          <a:schemeClr val="tx1"/>
        </a:buClr>
        <a:buChar char="•"/>
        <a:defRPr sz="2000">
          <a:solidFill>
            <a:schemeClr val="tx1"/>
          </a:solidFill>
          <a:latin typeface="+mn-lt"/>
        </a:defRPr>
      </a:lvl7pPr>
      <a:lvl8pPr marL="2970213" indent="-315913" algn="l" rtl="0" fontAlgn="base">
        <a:spcBef>
          <a:spcPct val="20000"/>
        </a:spcBef>
        <a:spcAft>
          <a:spcPct val="0"/>
        </a:spcAft>
        <a:buClr>
          <a:schemeClr val="tx1"/>
        </a:buClr>
        <a:buChar char="•"/>
        <a:defRPr sz="2000">
          <a:solidFill>
            <a:schemeClr val="tx1"/>
          </a:solidFill>
          <a:latin typeface="+mn-lt"/>
        </a:defRPr>
      </a:lvl8pPr>
      <a:lvl9pPr marL="3427413" indent="-315913" algn="l" rtl="0" fontAlgn="base">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8788" y="1339850"/>
            <a:ext cx="8216900" cy="1368425"/>
          </a:xfrm>
        </p:spPr>
        <p:txBody>
          <a:bodyPr/>
          <a:lstStyle/>
          <a:p>
            <a:pPr eaLnBrk="1" hangingPunct="1"/>
            <a:r>
              <a:rPr lang="sr-Cyrl-CS" sz="2500" smtClean="0"/>
              <a:t>ИНТЕГРИСАНЕ</a:t>
            </a:r>
            <a:r>
              <a:rPr lang="sr-Latn-CS" sz="2500" smtClean="0"/>
              <a:t> </a:t>
            </a:r>
            <a:r>
              <a:rPr lang="sr-Cyrl-CS" sz="2500" smtClean="0"/>
              <a:t>АКАДЕМСКЕ СТУДИЈЕ ФАРМАЦИЈЕ</a:t>
            </a:r>
            <a:br>
              <a:rPr lang="sr-Cyrl-CS" sz="2500" smtClean="0"/>
            </a:br>
            <a:r>
              <a:rPr lang="sr-Cyrl-CS" sz="2500" smtClean="0"/>
              <a:t>Д0</a:t>
            </a:r>
            <a:r>
              <a:rPr lang="sr-Latn-CS" sz="2500" smtClean="0"/>
              <a:t>5 </a:t>
            </a:r>
            <a:r>
              <a:rPr lang="sr-Cyrl-CS" sz="2500" smtClean="0"/>
              <a:t>- Фармаковигиланца</a:t>
            </a:r>
            <a:br>
              <a:rPr lang="sr-Cyrl-CS" sz="2500" smtClean="0"/>
            </a:br>
            <a:r>
              <a:rPr lang="sr-Cyrl-CS" sz="2000" smtClean="0"/>
              <a:t/>
            </a:r>
            <a:br>
              <a:rPr lang="sr-Cyrl-CS" sz="2000" smtClean="0"/>
            </a:br>
            <a:r>
              <a:rPr lang="sr-Cyrl-CS" sz="2500" smtClean="0">
                <a:solidFill>
                  <a:srgbClr val="CC0000"/>
                </a:solidFill>
              </a:rPr>
              <a:t>Предавање 1</a:t>
            </a:r>
            <a:endParaRPr lang="sr-Latn-CS" sz="2500" smtClean="0">
              <a:solidFill>
                <a:srgbClr val="CC0000"/>
              </a:solidFill>
            </a:endParaRPr>
          </a:p>
        </p:txBody>
      </p:sp>
      <p:sp>
        <p:nvSpPr>
          <p:cNvPr id="3075" name="Rectangle 3"/>
          <p:cNvSpPr>
            <a:spLocks noGrp="1" noChangeArrowheads="1"/>
          </p:cNvSpPr>
          <p:nvPr>
            <p:ph type="subTitle" idx="1"/>
          </p:nvPr>
        </p:nvSpPr>
        <p:spPr>
          <a:xfrm>
            <a:off x="250825" y="3338513"/>
            <a:ext cx="8569325" cy="811212"/>
          </a:xfrm>
        </p:spPr>
        <p:txBody>
          <a:bodyPr/>
          <a:lstStyle/>
          <a:p>
            <a:pPr eaLnBrk="1" hangingPunct="1">
              <a:spcBef>
                <a:spcPct val="0"/>
              </a:spcBef>
            </a:pPr>
            <a:r>
              <a:rPr lang="sr-Cyrl-CS" sz="2900" b="1" dirty="0" smtClean="0"/>
              <a:t>Увод у фармаковигиланцу</a:t>
            </a:r>
            <a:endParaRPr lang="en-US" sz="2900" b="1" dirty="0" smtClean="0"/>
          </a:p>
          <a:p>
            <a:pPr eaLnBrk="1" hangingPunct="1">
              <a:spcBef>
                <a:spcPct val="0"/>
              </a:spcBef>
            </a:pPr>
            <a:r>
              <a:rPr lang="ru-RU" sz="2900" b="1" dirty="0" smtClean="0"/>
              <a:t>Нежељена дејства лекова, озбиљна нежељена дејства</a:t>
            </a:r>
            <a:r>
              <a:rPr lang="en-US" sz="2900" b="1" dirty="0" smtClean="0"/>
              <a:t> лекова</a:t>
            </a:r>
            <a:r>
              <a:rPr lang="en-US" sz="2900" dirty="0" smtClean="0"/>
              <a:t>, </a:t>
            </a:r>
            <a:r>
              <a:rPr lang="ru-RU" sz="2900" b="1" smtClean="0"/>
              <a:t>нежељени догађаји</a:t>
            </a:r>
          </a:p>
          <a:p>
            <a:pPr eaLnBrk="1" hangingPunct="1">
              <a:lnSpc>
                <a:spcPct val="80000"/>
              </a:lnSpc>
            </a:pPr>
            <a:endParaRPr lang="sr-Cyrl-CS" sz="4300" dirty="0" smtClean="0"/>
          </a:p>
          <a:p>
            <a:pPr eaLnBrk="1" hangingPunct="1">
              <a:lnSpc>
                <a:spcPct val="80000"/>
              </a:lnSpc>
            </a:pPr>
            <a:r>
              <a:rPr lang="en-US" sz="2700" b="1" dirty="0" smtClean="0">
                <a:solidFill>
                  <a:srgbClr val="C00000"/>
                </a:solidFill>
              </a:rPr>
              <a:t>Проф</a:t>
            </a:r>
            <a:r>
              <a:rPr lang="sr-Cyrl-CS" sz="2700" b="1" dirty="0" smtClean="0">
                <a:solidFill>
                  <a:srgbClr val="C00000"/>
                </a:solidFill>
              </a:rPr>
              <a:t>. др Марко Фолић</a:t>
            </a:r>
            <a:endParaRPr lang="en-US" sz="2700" b="1" dirty="0" smtClean="0">
              <a:solidFill>
                <a:srgbClr val="C00000"/>
              </a:solidFill>
            </a:endParaRPr>
          </a:p>
          <a:p>
            <a:pPr eaLnBrk="1" hangingPunct="1">
              <a:lnSpc>
                <a:spcPct val="80000"/>
              </a:lnSpc>
            </a:pPr>
            <a:endParaRPr lang="sr-Latn-CS" sz="2700" b="1" dirty="0" smtClean="0"/>
          </a:p>
        </p:txBody>
      </p:sp>
    </p:spTree>
  </p:cSld>
  <p:clrMapOvr>
    <a:masterClrMapping/>
  </p:clrMapOvr>
  <p:transition advTm="1953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8313" y="1719263"/>
            <a:ext cx="8351837" cy="3031599"/>
          </a:xfrm>
          <a:prstGeom prst="rect">
            <a:avLst/>
          </a:prstGeom>
        </p:spPr>
        <p:txBody>
          <a:bodyPr>
            <a:spAutoFit/>
          </a:bodyPr>
          <a:lstStyle/>
          <a:p>
            <a:pPr marL="358775" indent="-358775">
              <a:spcBef>
                <a:spcPts val="400"/>
              </a:spcBef>
              <a:buClr>
                <a:schemeClr val="tx1"/>
              </a:buClr>
              <a:buSzPct val="110000"/>
              <a:buFont typeface="Arial" pitchFamily="34" charset="0"/>
              <a:buChar char="•"/>
              <a:defRPr/>
            </a:pPr>
            <a:r>
              <a:rPr lang="sr-Cyrl-CS" sz="2700" b="1" dirty="0">
                <a:solidFill>
                  <a:srgbClr val="C00000"/>
                </a:solidFill>
              </a:rPr>
              <a:t>Фактори који су везани за болесника</a:t>
            </a:r>
            <a:r>
              <a:rPr lang="sr-Cyrl-CS" sz="2700" dirty="0">
                <a:solidFill>
                  <a:srgbClr val="C00000"/>
                </a:solidFill>
              </a:rPr>
              <a:t>                        </a:t>
            </a:r>
          </a:p>
          <a:p>
            <a:pPr marL="717550" indent="-358775">
              <a:spcBef>
                <a:spcPts val="400"/>
              </a:spcBef>
              <a:buSzPct val="110000"/>
              <a:buFont typeface="Arial" pitchFamily="34" charset="0"/>
              <a:buChar char="•"/>
              <a:defRPr/>
            </a:pPr>
            <a:r>
              <a:rPr lang="sr-Cyrl-CS" sz="2400" dirty="0" smtClean="0"/>
              <a:t>Старосна </a:t>
            </a:r>
            <a:r>
              <a:rPr lang="sr-Cyrl-CS" sz="2400" dirty="0"/>
              <a:t>доб</a:t>
            </a:r>
          </a:p>
          <a:p>
            <a:pPr marL="717550" indent="-358775">
              <a:spcBef>
                <a:spcPts val="400"/>
              </a:spcBef>
              <a:buSzPct val="110000"/>
              <a:buFont typeface="Arial" pitchFamily="34" charset="0"/>
              <a:buChar char="•"/>
              <a:defRPr/>
            </a:pPr>
            <a:r>
              <a:rPr lang="sr-Cyrl-CS" sz="2400" dirty="0"/>
              <a:t>Присуство других болести</a:t>
            </a:r>
          </a:p>
          <a:p>
            <a:pPr marL="717550" indent="-358775">
              <a:spcBef>
                <a:spcPts val="400"/>
              </a:spcBef>
              <a:buSzPct val="110000"/>
              <a:buFont typeface="Arial" pitchFamily="34" charset="0"/>
              <a:buChar char="•"/>
              <a:defRPr/>
            </a:pPr>
            <a:r>
              <a:rPr lang="sr-Cyrl-CS" sz="2400" dirty="0"/>
              <a:t>Пол</a:t>
            </a:r>
          </a:p>
          <a:p>
            <a:pPr marL="717550" indent="-358775">
              <a:spcBef>
                <a:spcPts val="400"/>
              </a:spcBef>
              <a:buSzPct val="110000"/>
              <a:buFont typeface="Arial" pitchFamily="34" charset="0"/>
              <a:buChar char="•"/>
              <a:defRPr/>
            </a:pPr>
            <a:r>
              <a:rPr lang="sr-Cyrl-CS" sz="2400" dirty="0"/>
              <a:t>Исхрана</a:t>
            </a:r>
          </a:p>
          <a:p>
            <a:pPr marL="717550" indent="-358775">
              <a:spcBef>
                <a:spcPts val="400"/>
              </a:spcBef>
              <a:buSzPct val="110000"/>
              <a:buFont typeface="Arial" pitchFamily="34" charset="0"/>
              <a:buChar char="•"/>
              <a:defRPr/>
            </a:pPr>
            <a:r>
              <a:rPr lang="sr-Cyrl-CS" sz="2400" dirty="0"/>
              <a:t>Примена биљних </a:t>
            </a:r>
            <a:r>
              <a:rPr lang="sr-Cyrl-CS" sz="2400" dirty="0" smtClean="0"/>
              <a:t>препарата</a:t>
            </a:r>
          </a:p>
          <a:p>
            <a:pPr marL="717550" indent="-358775">
              <a:spcBef>
                <a:spcPts val="400"/>
              </a:spcBef>
              <a:buSzPct val="110000"/>
              <a:buFont typeface="Arial" pitchFamily="34" charset="0"/>
              <a:buChar char="•"/>
              <a:defRPr/>
            </a:pPr>
            <a:r>
              <a:rPr lang="sr-Cyrl-CS" sz="2400" dirty="0" smtClean="0"/>
              <a:t>Генетски фактори...</a:t>
            </a:r>
            <a:endParaRPr lang="sr-Cyrl-CS" sz="2400" dirty="0"/>
          </a:p>
        </p:txBody>
      </p:sp>
      <p:sp>
        <p:nvSpPr>
          <p:cNvPr id="12291" name="Rectangle 2"/>
          <p:cNvSpPr>
            <a:spLocks noChangeArrowheads="1"/>
          </p:cNvSpPr>
          <p:nvPr/>
        </p:nvSpPr>
        <p:spPr bwMode="auto">
          <a:xfrm>
            <a:off x="395288" y="417513"/>
            <a:ext cx="8353425" cy="923925"/>
          </a:xfrm>
          <a:prstGeom prst="rect">
            <a:avLst/>
          </a:prstGeom>
          <a:noFill/>
          <a:ln w="9525">
            <a:noFill/>
            <a:miter lim="800000"/>
            <a:headEnd/>
            <a:tailEnd/>
          </a:ln>
        </p:spPr>
        <p:txBody>
          <a:bodyPr>
            <a:spAutoFit/>
          </a:bodyPr>
          <a:lstStyle/>
          <a:p>
            <a:pPr algn="ctr">
              <a:lnSpc>
                <a:spcPct val="90000"/>
              </a:lnSpc>
            </a:pPr>
            <a:r>
              <a:rPr lang="sr-Cyrl-CS" sz="3000" b="1" dirty="0"/>
              <a:t>Фактори који предиспонирају појаву нежељених реакција на лекове</a:t>
            </a:r>
          </a:p>
        </p:txBody>
      </p:sp>
    </p:spTree>
  </p:cSld>
  <p:clrMapOvr>
    <a:masterClrMapping/>
  </p:clrMapOvr>
  <p:transition advTm="29197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4294967295"/>
          </p:nvPr>
        </p:nvSpPr>
        <p:spPr>
          <a:xfrm>
            <a:off x="468313" y="333375"/>
            <a:ext cx="8207375" cy="6453188"/>
          </a:xfrm>
        </p:spPr>
        <p:txBody>
          <a:bodyPr/>
          <a:lstStyle/>
          <a:p>
            <a:pPr eaLnBrk="1" hangingPunct="1">
              <a:buFontTx/>
              <a:buNone/>
            </a:pPr>
            <a:endParaRPr lang="en-US" sz="1400" dirty="0" smtClean="0">
              <a:solidFill>
                <a:srgbClr val="001429"/>
              </a:solidFill>
            </a:endParaRPr>
          </a:p>
          <a:p>
            <a:pPr algn="ctr" eaLnBrk="1" hangingPunct="1">
              <a:buFontTx/>
              <a:buNone/>
            </a:pPr>
            <a:r>
              <a:rPr lang="sr-Cyrl-CS" sz="3200" b="1" dirty="0" smtClean="0"/>
              <a:t>Значај</a:t>
            </a:r>
            <a:r>
              <a:rPr lang="en-US" sz="3200" b="1" dirty="0" smtClean="0"/>
              <a:t> </a:t>
            </a:r>
            <a:r>
              <a:rPr lang="sr-Cyrl-CS" sz="3200" b="1" dirty="0" smtClean="0"/>
              <a:t>нежељених реакција</a:t>
            </a:r>
            <a:endParaRPr lang="en-US" sz="3200" b="1" dirty="0" smtClean="0"/>
          </a:p>
          <a:p>
            <a:pPr eaLnBrk="1" hangingPunct="1">
              <a:buFontTx/>
              <a:buNone/>
            </a:pPr>
            <a:endParaRPr lang="en-US" dirty="0" smtClean="0"/>
          </a:p>
          <a:p>
            <a:pPr eaLnBrk="1" hangingPunct="1"/>
            <a:r>
              <a:rPr lang="sr-Cyrl-CS" sz="2600" dirty="0" smtClean="0"/>
              <a:t>Нежељене реакције на лекове озбиљан су клинички проблем</a:t>
            </a:r>
          </a:p>
          <a:p>
            <a:pPr eaLnBrk="1" hangingPunct="1"/>
            <a:r>
              <a:rPr lang="sr-Cyrl-CS" sz="2600" dirty="0" smtClean="0"/>
              <a:t>Један су од водећих узрока морбидитета                              (и морталитета)</a:t>
            </a:r>
          </a:p>
          <a:p>
            <a:pPr eaLnBrk="1" hangingPunct="1"/>
            <a:r>
              <a:rPr lang="sr-Cyrl-CS" sz="2600" dirty="0" smtClean="0"/>
              <a:t>Могу значајно да продуже хоспитализацију и повећају трошкове по пацијенту</a:t>
            </a:r>
          </a:p>
          <a:p>
            <a:pPr eaLnBrk="1" hangingPunct="1"/>
            <a:r>
              <a:rPr lang="sr-Cyrl-CS" sz="2600" dirty="0" smtClean="0"/>
              <a:t>Други, индиректни ефекти...</a:t>
            </a:r>
          </a:p>
        </p:txBody>
      </p:sp>
    </p:spTree>
  </p:cSld>
  <p:clrMapOvr>
    <a:masterClrMapping/>
  </p:clrMapOvr>
  <p:transition advTm="2481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4294967295"/>
          </p:nvPr>
        </p:nvSpPr>
        <p:spPr>
          <a:xfrm>
            <a:off x="457200" y="404813"/>
            <a:ext cx="8229600" cy="6192837"/>
          </a:xfrm>
        </p:spPr>
        <p:txBody>
          <a:bodyPr/>
          <a:lstStyle/>
          <a:p>
            <a:pPr eaLnBrk="1" hangingPunct="1">
              <a:buFontTx/>
              <a:buNone/>
            </a:pPr>
            <a:endParaRPr lang="en-US" sz="1100" smtClean="0">
              <a:solidFill>
                <a:srgbClr val="001429"/>
              </a:solidFill>
            </a:endParaRPr>
          </a:p>
          <a:p>
            <a:pPr algn="ctr" eaLnBrk="1" hangingPunct="1">
              <a:buFontTx/>
              <a:buNone/>
            </a:pPr>
            <a:r>
              <a:rPr lang="sr-Cyrl-CS" sz="3100" b="1" smtClean="0"/>
              <a:t>Превенција</a:t>
            </a:r>
            <a:r>
              <a:rPr lang="en-US" sz="3100" b="1" smtClean="0"/>
              <a:t> </a:t>
            </a:r>
            <a:r>
              <a:rPr lang="sr-Cyrl-CS" sz="3100" b="1" smtClean="0"/>
              <a:t>нежељених реакција</a:t>
            </a:r>
            <a:r>
              <a:rPr lang="sr-Latn-CS" sz="3100" b="1" smtClean="0"/>
              <a:t> </a:t>
            </a:r>
            <a:r>
              <a:rPr lang="sr-Cyrl-CS" sz="3100" b="1" smtClean="0"/>
              <a:t>на лекове</a:t>
            </a:r>
            <a:endParaRPr lang="sr-Latn-CS" sz="3100" b="1" smtClean="0"/>
          </a:p>
          <a:p>
            <a:pPr algn="ctr" eaLnBrk="1" hangingPunct="1">
              <a:buFontTx/>
              <a:buNone/>
            </a:pPr>
            <a:endParaRPr lang="sr-Latn-CS" smtClean="0"/>
          </a:p>
          <a:p>
            <a:pPr eaLnBrk="1" hangingPunct="1"/>
            <a:r>
              <a:rPr lang="sr-Cyrl-CS" sz="2600" smtClean="0"/>
              <a:t>Боље документовање алергијских реакција</a:t>
            </a:r>
          </a:p>
          <a:p>
            <a:pPr eaLnBrk="1" hangingPunct="1"/>
            <a:r>
              <a:rPr lang="sr-Cyrl-CS" sz="2600" smtClean="0"/>
              <a:t>Повећање комплијансе </a:t>
            </a:r>
          </a:p>
          <a:p>
            <a:pPr eaLnBrk="1" hangingPunct="1"/>
            <a:r>
              <a:rPr lang="sr-Cyrl-CS" sz="2600" smtClean="0"/>
              <a:t>Примена мера које би унапредиле прописивање и администрацију лекова</a:t>
            </a:r>
          </a:p>
          <a:p>
            <a:pPr eaLnBrk="1" hangingPunct="1">
              <a:buFontTx/>
              <a:buNone/>
            </a:pPr>
            <a:endParaRPr lang="sr-Cyrl-CS" sz="2000" smtClean="0"/>
          </a:p>
          <a:p>
            <a:pPr algn="ctr" eaLnBrk="1" hangingPunct="1">
              <a:buFontTx/>
              <a:buNone/>
            </a:pPr>
            <a:endParaRPr lang="sr-Cyrl-CS" sz="2600" i="1" smtClean="0"/>
          </a:p>
          <a:p>
            <a:pPr algn="ctr" eaLnBrk="1" hangingPunct="1">
              <a:buFontTx/>
              <a:buNone/>
            </a:pPr>
            <a:endParaRPr lang="sr-Cyrl-CS" sz="2600" i="1" smtClean="0"/>
          </a:p>
          <a:p>
            <a:pPr algn="ctr" eaLnBrk="1" hangingPunct="1">
              <a:buFontTx/>
              <a:buNone/>
            </a:pPr>
            <a:endParaRPr lang="sr-Cyrl-CS" sz="3500" i="1" smtClean="0"/>
          </a:p>
          <a:p>
            <a:pPr algn="ctr" eaLnBrk="1" hangingPunct="1">
              <a:buFontTx/>
              <a:buNone/>
            </a:pPr>
            <a:endParaRPr lang="sr-Cyrl-CS" sz="2600" i="1" smtClean="0"/>
          </a:p>
          <a:p>
            <a:pPr algn="r" eaLnBrk="1" hangingPunct="1">
              <a:buFontTx/>
              <a:buNone/>
            </a:pPr>
            <a:r>
              <a:rPr lang="sr-Cyrl-CS" sz="2200" i="1" smtClean="0"/>
              <a:t>До 95% нежељених реакција је А типа (предвидљиве)</a:t>
            </a:r>
          </a:p>
        </p:txBody>
      </p:sp>
    </p:spTree>
  </p:cSld>
  <p:clrMapOvr>
    <a:masterClrMapping/>
  </p:clrMapOvr>
  <p:transition advTm="3611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95288" y="476250"/>
            <a:ext cx="8218487" cy="792510"/>
          </a:xfrm>
        </p:spPr>
        <p:txBody>
          <a:bodyPr/>
          <a:lstStyle/>
          <a:p>
            <a:pPr algn="ctr" eaLnBrk="1" hangingPunct="1"/>
            <a:r>
              <a:rPr lang="sr-Latn-CS" sz="3200" dirty="0" smtClean="0"/>
              <a:t>Шта урадити?</a:t>
            </a:r>
          </a:p>
        </p:txBody>
      </p:sp>
      <p:sp>
        <p:nvSpPr>
          <p:cNvPr id="15363" name="Rectangle 3"/>
          <p:cNvSpPr>
            <a:spLocks noGrp="1" noChangeArrowheads="1"/>
          </p:cNvSpPr>
          <p:nvPr>
            <p:ph type="body" idx="1"/>
          </p:nvPr>
        </p:nvSpPr>
        <p:spPr>
          <a:xfrm>
            <a:off x="395288" y="1700213"/>
            <a:ext cx="8353425" cy="4752975"/>
          </a:xfrm>
        </p:spPr>
        <p:txBody>
          <a:bodyPr/>
          <a:lstStyle/>
          <a:p>
            <a:pPr eaLnBrk="1" hangingPunct="1"/>
            <a:r>
              <a:rPr lang="sr-Cyrl-CS" sz="2700" dirty="0" smtClean="0"/>
              <a:t>П</a:t>
            </a:r>
            <a:r>
              <a:rPr lang="sr-Latn-CS" sz="2700" dirty="0" smtClean="0"/>
              <a:t>ажљиво проценити потребу за леком који узрокује нежељене реакције</a:t>
            </a:r>
          </a:p>
          <a:p>
            <a:pPr eaLnBrk="1" hangingPunct="1"/>
            <a:r>
              <a:rPr lang="sr-Cyrl-CS" sz="2700" dirty="0" smtClean="0"/>
              <a:t>Р</a:t>
            </a:r>
            <a:r>
              <a:rPr lang="sr-Latn-CS" sz="2700" dirty="0" smtClean="0"/>
              <a:t>азмотрити употребу нефармаколошких мера за решавање медицинских проблема пацијената</a:t>
            </a:r>
          </a:p>
          <a:p>
            <a:pPr eaLnBrk="1" hangingPunct="1"/>
            <a:r>
              <a:rPr lang="sr-Cyrl-CS" sz="2700" dirty="0" smtClean="0"/>
              <a:t>П</a:t>
            </a:r>
            <a:r>
              <a:rPr lang="sr-Latn-CS" sz="2700" dirty="0" smtClean="0"/>
              <a:t>римен</a:t>
            </a:r>
            <a:r>
              <a:rPr lang="sr-Cyrl-CS" sz="2700" dirty="0" smtClean="0"/>
              <a:t>ити</a:t>
            </a:r>
            <a:r>
              <a:rPr lang="sr-Latn-CS" sz="2700" dirty="0" smtClean="0"/>
              <a:t> најниже ефикасне дозе за датог пацијента</a:t>
            </a:r>
          </a:p>
          <a:p>
            <a:pPr eaLnBrk="1" hangingPunct="1"/>
            <a:r>
              <a:rPr lang="sr-Cyrl-CS" sz="2700" dirty="0" smtClean="0"/>
              <a:t>Р</a:t>
            </a:r>
            <a:r>
              <a:rPr lang="sr-Latn-CS" sz="2700" dirty="0" smtClean="0"/>
              <a:t>азм</a:t>
            </a:r>
            <a:r>
              <a:rPr lang="sr-Cyrl-CS" sz="2700" dirty="0" smtClean="0"/>
              <a:t>о</a:t>
            </a:r>
            <a:r>
              <a:rPr lang="sr-Latn-CS" sz="2700" dirty="0" smtClean="0"/>
              <a:t>тр</a:t>
            </a:r>
            <a:r>
              <a:rPr lang="sr-Cyrl-CS" sz="2700" dirty="0" smtClean="0"/>
              <a:t>ити</a:t>
            </a:r>
            <a:r>
              <a:rPr lang="sr-Latn-CS" sz="2700" dirty="0" smtClean="0"/>
              <a:t> алтернатив</a:t>
            </a:r>
            <a:r>
              <a:rPr lang="sr-Cyrl-CS" sz="2700" dirty="0" smtClean="0"/>
              <a:t>е</a:t>
            </a:r>
            <a:r>
              <a:rPr lang="sr-Latn-CS" sz="2700" dirty="0" smtClean="0"/>
              <a:t> које су потенцијално</a:t>
            </a:r>
            <a:r>
              <a:rPr lang="sr-Cyrl-CS" sz="2700" dirty="0" smtClean="0"/>
              <a:t> </a:t>
            </a:r>
            <a:r>
              <a:rPr lang="sr-Latn-CS" sz="2700" dirty="0" smtClean="0"/>
              <a:t>безбедније, а подједнако ефикасне</a:t>
            </a:r>
          </a:p>
        </p:txBody>
      </p:sp>
    </p:spTree>
  </p:cSld>
  <p:clrMapOvr>
    <a:masterClrMapping/>
  </p:clrMapOvr>
  <p:transition advTm="32241"/>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4294967295"/>
          </p:nvPr>
        </p:nvSpPr>
        <p:spPr>
          <a:xfrm>
            <a:off x="457200" y="620713"/>
            <a:ext cx="8229600" cy="5399087"/>
          </a:xfrm>
        </p:spPr>
        <p:txBody>
          <a:bodyPr/>
          <a:lstStyle/>
          <a:p>
            <a:pPr algn="ctr" eaLnBrk="1" hangingPunct="1">
              <a:buFontTx/>
              <a:buNone/>
            </a:pPr>
            <a:r>
              <a:rPr lang="sr-Cyrl-CS" sz="3200" b="1" dirty="0" smtClean="0"/>
              <a:t>Озбиљна нежељена дејства</a:t>
            </a:r>
          </a:p>
          <a:p>
            <a:pPr eaLnBrk="1" hangingPunct="1">
              <a:buFontTx/>
              <a:buNone/>
            </a:pPr>
            <a:endParaRPr lang="sr-Cyrl-CS" dirty="0" smtClean="0">
              <a:latin typeface="Comic Sans MS" pitchFamily="66" charset="0"/>
            </a:endParaRPr>
          </a:p>
          <a:p>
            <a:pPr eaLnBrk="1" hangingPunct="1"/>
            <a:r>
              <a:rPr lang="sr-Cyrl-CS" sz="2500" dirty="0" smtClean="0"/>
              <a:t>Најзабрињавајућа су </a:t>
            </a:r>
            <a:r>
              <a:rPr lang="sr-Cyrl-CS" sz="2500" b="1" dirty="0" smtClean="0"/>
              <a:t>озбиљна</a:t>
            </a:r>
            <a:r>
              <a:rPr lang="sr-Cyrl-CS" sz="2500" dirty="0" smtClean="0"/>
              <a:t> нежељена дејства, која могу да доведу до:</a:t>
            </a:r>
            <a:endParaRPr lang="en-US" sz="2500" dirty="0" smtClean="0"/>
          </a:p>
          <a:p>
            <a:pPr marL="717550" lvl="1" indent="-358775" eaLnBrk="1" hangingPunct="1"/>
            <a:r>
              <a:rPr lang="sr-Cyrl-CS" sz="2500" dirty="0" smtClean="0"/>
              <a:t>смрти</a:t>
            </a:r>
            <a:endParaRPr lang="en-US" sz="2500" dirty="0" smtClean="0"/>
          </a:p>
          <a:p>
            <a:pPr marL="717550" lvl="1" indent="-358775" eaLnBrk="1" hangingPunct="1"/>
            <a:r>
              <a:rPr lang="sr-Cyrl-CS" sz="2500" dirty="0" smtClean="0"/>
              <a:t>опасности по живот</a:t>
            </a:r>
            <a:endParaRPr lang="en-US" sz="2500" dirty="0" smtClean="0"/>
          </a:p>
          <a:p>
            <a:pPr marL="717550" lvl="1" indent="-358775" eaLnBrk="1" hangingPunct="1"/>
            <a:r>
              <a:rPr lang="sr-Cyrl-CS" sz="2500" dirty="0" smtClean="0"/>
              <a:t>инвалидитета</a:t>
            </a:r>
            <a:endParaRPr lang="en-US" sz="2500" dirty="0" smtClean="0"/>
          </a:p>
          <a:p>
            <a:pPr marL="717550" lvl="1" indent="-358775" eaLnBrk="1" hangingPunct="1"/>
            <a:r>
              <a:rPr lang="sr-Cyrl-CS" sz="2500" dirty="0" smtClean="0"/>
              <a:t>хоспитализације</a:t>
            </a:r>
            <a:endParaRPr lang="sr-Latn-CS" sz="2500" dirty="0" smtClean="0">
              <a:latin typeface="Arial" charset="0"/>
            </a:endParaRPr>
          </a:p>
          <a:p>
            <a:pPr marL="717550" lvl="1" indent="-358775" eaLnBrk="1" hangingPunct="1"/>
            <a:r>
              <a:rPr lang="sr-Cyrl-CS" sz="2500" dirty="0" smtClean="0"/>
              <a:t>продужења хоспитализације</a:t>
            </a:r>
            <a:endParaRPr lang="sr-Latn-CS" sz="2500" dirty="0" smtClean="0">
              <a:latin typeface="Arial" charset="0"/>
            </a:endParaRPr>
          </a:p>
          <a:p>
            <a:pPr marL="717550" lvl="1" indent="-358775" eaLnBrk="1" hangingPunct="1"/>
            <a:r>
              <a:rPr lang="sr-Cyrl-CS" sz="2500" dirty="0" smtClean="0"/>
              <a:t>урођене аномалије</a:t>
            </a:r>
            <a:endParaRPr lang="en-US" sz="2500" dirty="0" smtClean="0"/>
          </a:p>
          <a:p>
            <a:pPr eaLnBrk="1" hangingPunct="1"/>
            <a:endParaRPr lang="en-US" sz="2500" dirty="0" smtClean="0"/>
          </a:p>
        </p:txBody>
      </p:sp>
    </p:spTree>
  </p:cSld>
  <p:clrMapOvr>
    <a:masterClrMapping/>
  </p:clrMapOvr>
  <p:transition advTm="4995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4294967295"/>
          </p:nvPr>
        </p:nvSpPr>
        <p:spPr>
          <a:xfrm>
            <a:off x="395288" y="260350"/>
            <a:ext cx="8280400" cy="6335713"/>
          </a:xfrm>
        </p:spPr>
        <p:txBody>
          <a:bodyPr/>
          <a:lstStyle/>
          <a:p>
            <a:pPr eaLnBrk="1" hangingPunct="1">
              <a:buFont typeface="Wingdings" pitchFamily="2" charset="2"/>
              <a:buChar char="Ø"/>
            </a:pPr>
            <a:endParaRPr lang="sr-Cyrl-CS" sz="2400" dirty="0" smtClean="0">
              <a:solidFill>
                <a:srgbClr val="C00000"/>
              </a:solidFill>
              <a:latin typeface="Comic Sans MS" pitchFamily="66" charset="0"/>
            </a:endParaRPr>
          </a:p>
          <a:p>
            <a:pPr algn="ctr" eaLnBrk="1" hangingPunct="1">
              <a:buFont typeface="Wingdings" pitchFamily="2" charset="2"/>
              <a:buNone/>
            </a:pPr>
            <a:r>
              <a:rPr lang="en-US" b="1" dirty="0" smtClean="0"/>
              <a:t>SUSAR</a:t>
            </a:r>
            <a:r>
              <a:rPr lang="sr-Latn-CS" b="1" dirty="0" smtClean="0"/>
              <a:t>s</a:t>
            </a:r>
            <a:endParaRPr lang="sr-Cyrl-CS" b="1" dirty="0" smtClean="0"/>
          </a:p>
          <a:p>
            <a:pPr eaLnBrk="1" hangingPunct="1">
              <a:buFont typeface="Wingdings" pitchFamily="2" charset="2"/>
              <a:buNone/>
            </a:pPr>
            <a:endParaRPr lang="sr-Cyrl-CS" sz="2600" b="1" dirty="0" smtClean="0"/>
          </a:p>
          <a:p>
            <a:pPr eaLnBrk="1" hangingPunct="1"/>
            <a:r>
              <a:rPr lang="en-US" sz="2400" dirty="0" smtClean="0">
                <a:solidFill>
                  <a:srgbClr val="C00000"/>
                </a:solidFill>
              </a:rPr>
              <a:t>Suspected Unexpected Serious Adverse Reactions</a:t>
            </a:r>
            <a:r>
              <a:rPr lang="sr-Latn-CS" sz="2400" dirty="0" smtClean="0">
                <a:solidFill>
                  <a:srgbClr val="C00000"/>
                </a:solidFill>
              </a:rPr>
              <a:t> </a:t>
            </a:r>
            <a:r>
              <a:rPr lang="en-US" sz="2400" dirty="0" smtClean="0">
                <a:solidFill>
                  <a:srgbClr val="C00000"/>
                </a:solidFill>
              </a:rPr>
              <a:t>(SUSARs)</a:t>
            </a:r>
            <a:r>
              <a:rPr lang="sr-Cyrl-CS" sz="2400" dirty="0" smtClean="0">
                <a:solidFill>
                  <a:srgbClr val="3D7AB7"/>
                </a:solidFill>
              </a:rPr>
              <a:t> </a:t>
            </a:r>
            <a:r>
              <a:rPr lang="sr-Cyrl-CS" sz="2400" dirty="0" smtClean="0"/>
              <a:t>су озбиљне нежељене реакције неочекиване по природи или тежини. Термин „тежина“ се користи да опише интензитет нежељеног догађаја; термин „озбиљност“ се односи на пацијента или исход нежељеног догађаја.</a:t>
            </a:r>
          </a:p>
          <a:p>
            <a:pPr eaLnBrk="1" hangingPunct="1"/>
            <a:r>
              <a:rPr lang="sr-Cyrl-CS" sz="2400" dirty="0" smtClean="0"/>
              <a:t>Нежељена реакција се сматра неочекиваном ако степен или природа реакције нису у складу са описом у сажетку карактеристика лека или брошуром за истраживача.</a:t>
            </a:r>
          </a:p>
        </p:txBody>
      </p:sp>
    </p:spTree>
  </p:cSld>
  <p:clrMapOvr>
    <a:masterClrMapping/>
  </p:clrMapOvr>
  <p:transition advTm="4292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4294967295"/>
          </p:nvPr>
        </p:nvSpPr>
        <p:spPr>
          <a:xfrm>
            <a:off x="395288" y="1412875"/>
            <a:ext cx="8424862" cy="5113338"/>
          </a:xfrm>
        </p:spPr>
        <p:txBody>
          <a:bodyPr/>
          <a:lstStyle/>
          <a:p>
            <a:pPr eaLnBrk="1" hangingPunct="1">
              <a:lnSpc>
                <a:spcPct val="90000"/>
              </a:lnSpc>
            </a:pPr>
            <a:r>
              <a:rPr lang="sr-Cyrl-CS" sz="2000" dirty="0" smtClean="0"/>
              <a:t>Уколико се запази нежељена појава код пацијента који узима одређени лек, не постоји одмах сигурност да је лек узрочник; таква појава се зато у почетку назива „</a:t>
            </a:r>
            <a:r>
              <a:rPr lang="sr-Cyrl-CS" sz="2000" b="1" dirty="0" smtClean="0"/>
              <a:t>нежељени догађај</a:t>
            </a:r>
            <a:r>
              <a:rPr lang="sr-Cyrl-CS" sz="2000" dirty="0" smtClean="0"/>
              <a:t>“ </a:t>
            </a:r>
            <a:r>
              <a:rPr lang="sr-Cyrl-RS" sz="2000" dirty="0" smtClean="0"/>
              <a:t>(НД)</a:t>
            </a:r>
            <a:r>
              <a:rPr lang="sr-Cyrl-CS" sz="2000" dirty="0" smtClean="0"/>
              <a:t>.</a:t>
            </a:r>
          </a:p>
          <a:p>
            <a:pPr eaLnBrk="1" hangingPunct="1">
              <a:lnSpc>
                <a:spcPct val="90000"/>
              </a:lnSpc>
            </a:pPr>
            <a:r>
              <a:rPr lang="sr-Cyrl-CS" sz="2000" dirty="0" smtClean="0"/>
              <a:t>Утврђена узрочно-последична вез</a:t>
            </a:r>
            <a:r>
              <a:rPr lang="sr-Latn-CS" sz="2000" dirty="0" smtClean="0"/>
              <a:t>a</a:t>
            </a:r>
            <a:r>
              <a:rPr lang="sr-Cyrl-CS" sz="2000" dirty="0" smtClean="0"/>
              <a:t> између лека и појаве - користи се термин </a:t>
            </a:r>
            <a:r>
              <a:rPr lang="sr-Cyrl-CS" sz="2000" b="1" dirty="0" smtClean="0"/>
              <a:t>„нежељена реакција</a:t>
            </a:r>
            <a:r>
              <a:rPr lang="sr-Cyrl-CS" sz="2000" dirty="0" smtClean="0"/>
              <a:t>“</a:t>
            </a:r>
            <a:r>
              <a:rPr lang="sr-Cyrl-CS" sz="1900" dirty="0" smtClean="0"/>
              <a:t>.</a:t>
            </a:r>
            <a:r>
              <a:rPr lang="sr-Cyrl-CS" sz="2000" dirty="0" smtClean="0"/>
              <a:t> </a:t>
            </a:r>
            <a:endParaRPr lang="sr-Latn-CS" sz="2000" dirty="0" smtClean="0"/>
          </a:p>
          <a:p>
            <a:pPr eaLnBrk="1" hangingPunct="1">
              <a:lnSpc>
                <a:spcPct val="90000"/>
              </a:lnSpc>
            </a:pPr>
            <a:r>
              <a:rPr lang="sr-Cyrl-CS" sz="2000" dirty="0" smtClean="0"/>
              <a:t>При утврђивању узрочно-последичне везе обратити пажњу на:</a:t>
            </a:r>
            <a:endParaRPr lang="en-US" sz="2000" dirty="0" smtClean="0"/>
          </a:p>
          <a:p>
            <a:pPr marL="742950" lvl="1" indent="-285750" eaLnBrk="1" hangingPunct="1">
              <a:lnSpc>
                <a:spcPct val="90000"/>
              </a:lnSpc>
            </a:pPr>
            <a:r>
              <a:rPr lang="sr-Cyrl-CS" sz="2000" dirty="0" smtClean="0"/>
              <a:t>Временски интервал од примене лека до појаве НД?          </a:t>
            </a:r>
          </a:p>
          <a:p>
            <a:pPr marL="742950" lvl="1" indent="-285750" eaLnBrk="1" hangingPunct="1">
              <a:lnSpc>
                <a:spcPct val="90000"/>
              </a:lnSpc>
            </a:pPr>
            <a:r>
              <a:rPr lang="sr-Cyrl-CS" sz="2000" dirty="0" smtClean="0"/>
              <a:t>Dechallenge – Шта се дешава по престанку примене лека?</a:t>
            </a:r>
          </a:p>
          <a:p>
            <a:pPr marL="742950" lvl="1" indent="-285750" eaLnBrk="1" hangingPunct="1">
              <a:lnSpc>
                <a:spcPct val="90000"/>
              </a:lnSpc>
            </a:pPr>
            <a:r>
              <a:rPr lang="sr-Cyrl-CS" sz="2000" dirty="0" smtClean="0"/>
              <a:t>Rechallenge – Шта се дешава после поновне примене лека?      </a:t>
            </a:r>
          </a:p>
          <a:p>
            <a:pPr marL="742950" lvl="1" indent="-285750" eaLnBrk="1" hangingPunct="1">
              <a:lnSpc>
                <a:spcPct val="90000"/>
              </a:lnSpc>
            </a:pPr>
            <a:r>
              <a:rPr lang="sr-Cyrl-CS" sz="2000" dirty="0" smtClean="0"/>
              <a:t>Да ли постоје алтернативни узроци НД?                                   </a:t>
            </a:r>
          </a:p>
          <a:p>
            <a:pPr marL="742950" lvl="1" indent="-285750" eaLnBrk="1" hangingPunct="1">
              <a:lnSpc>
                <a:spcPct val="90000"/>
              </a:lnSpc>
            </a:pPr>
            <a:r>
              <a:rPr lang="sr-Cyrl-CS" sz="2000" dirty="0" smtClean="0"/>
              <a:t>Да ли је такво нежељено дејство лека већ описано? </a:t>
            </a:r>
          </a:p>
          <a:p>
            <a:pPr marL="742950" lvl="1" indent="-285750" eaLnBrk="1" hangingPunct="1">
              <a:lnSpc>
                <a:spcPct val="90000"/>
              </a:lnSpc>
            </a:pPr>
            <a:r>
              <a:rPr lang="sr-Cyrl-CS" sz="2000" dirty="0" smtClean="0"/>
              <a:t>Да ли постоји лабораторијска потврда? </a:t>
            </a:r>
          </a:p>
          <a:p>
            <a:pPr marL="742950" lvl="1" indent="-285750" eaLnBrk="1" hangingPunct="1">
              <a:lnSpc>
                <a:spcPct val="90000"/>
              </a:lnSpc>
            </a:pPr>
            <a:r>
              <a:rPr lang="sr-Cyrl-CS" sz="2000" dirty="0" smtClean="0"/>
              <a:t>Да ли постоји одговарајуће биолошко објашњење настанка нежељеног дејства лека, тј. да ли се може наслутити механизам настанка нежељеног дејства лека односно нежељене реакције               на лек?</a:t>
            </a:r>
            <a:endParaRPr lang="en-US" sz="2000" dirty="0" smtClean="0"/>
          </a:p>
        </p:txBody>
      </p:sp>
      <p:sp>
        <p:nvSpPr>
          <p:cNvPr id="17411" name="Rectangle 3"/>
          <p:cNvSpPr>
            <a:spLocks noChangeArrowheads="1"/>
          </p:cNvSpPr>
          <p:nvPr/>
        </p:nvSpPr>
        <p:spPr bwMode="auto">
          <a:xfrm>
            <a:off x="457200" y="529555"/>
            <a:ext cx="8305800" cy="811213"/>
          </a:xfrm>
          <a:prstGeom prst="rect">
            <a:avLst/>
          </a:prstGeom>
          <a:noFill/>
          <a:ln w="9525">
            <a:noFill/>
            <a:miter lim="800000"/>
            <a:headEnd/>
            <a:tailEnd/>
          </a:ln>
        </p:spPr>
        <p:txBody>
          <a:bodyPr anchor="b"/>
          <a:lstStyle/>
          <a:p>
            <a:pPr algn="ctr"/>
            <a:r>
              <a:rPr lang="sr-Cyrl-CS" sz="3000" b="1" dirty="0"/>
              <a:t>Нежељени догађај и нежељена реакција </a:t>
            </a:r>
            <a:r>
              <a:rPr lang="sr-Cyrl-CS" sz="3000" b="1"/>
              <a:t>на </a:t>
            </a:r>
            <a:r>
              <a:rPr lang="sr-Cyrl-CS" sz="3000" b="1" smtClean="0"/>
              <a:t>лек</a:t>
            </a:r>
            <a:endParaRPr lang="en-US" sz="3000" b="1" dirty="0"/>
          </a:p>
        </p:txBody>
      </p:sp>
    </p:spTree>
  </p:cSld>
  <p:clrMapOvr>
    <a:masterClrMapping/>
  </p:clrMapOvr>
  <p:transition advTm="164059"/>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1"/>
          <p:cNvSpPr>
            <a:spLocks noGrp="1"/>
          </p:cNvSpPr>
          <p:nvPr>
            <p:ph idx="4294967295"/>
          </p:nvPr>
        </p:nvSpPr>
        <p:spPr>
          <a:xfrm>
            <a:off x="0" y="333375"/>
            <a:ext cx="8839200" cy="5040313"/>
          </a:xfrm>
        </p:spPr>
        <p:txBody>
          <a:bodyPr/>
          <a:lstStyle/>
          <a:p>
            <a:pPr eaLnBrk="1" hangingPunct="1">
              <a:buFontTx/>
              <a:buNone/>
              <a:tabLst>
                <a:tab pos="804863" algn="l"/>
              </a:tabLst>
            </a:pPr>
            <a:endParaRPr lang="sr-Cyrl-CS" sz="500" smtClean="0">
              <a:solidFill>
                <a:srgbClr val="3D7AB7"/>
              </a:solidFill>
            </a:endParaRPr>
          </a:p>
          <a:p>
            <a:pPr algn="ctr" eaLnBrk="1" hangingPunct="1">
              <a:buFontTx/>
              <a:buNone/>
              <a:tabLst>
                <a:tab pos="804863" algn="l"/>
              </a:tabLst>
            </a:pPr>
            <a:endParaRPr lang="sr-Cyrl-CS" sz="1500" b="1" smtClean="0">
              <a:solidFill>
                <a:srgbClr val="C00000"/>
              </a:solidFill>
            </a:endParaRPr>
          </a:p>
          <a:p>
            <a:pPr algn="ctr" eaLnBrk="1" hangingPunct="1">
              <a:buFontTx/>
              <a:buNone/>
              <a:tabLst>
                <a:tab pos="804863" algn="l"/>
              </a:tabLst>
            </a:pPr>
            <a:r>
              <a:rPr lang="sr-Latn-CS" sz="3100" b="1" smtClean="0"/>
              <a:t>    </a:t>
            </a:r>
            <a:r>
              <a:rPr lang="sr-Cyrl-CS" sz="3100" b="1" smtClean="0"/>
              <a:t>Дефиниције </a:t>
            </a:r>
            <a:r>
              <a:rPr lang="sr-Latn-CS" sz="3100" b="1" smtClean="0"/>
              <a:t>Светске здравствене организације</a:t>
            </a:r>
          </a:p>
          <a:p>
            <a:pPr algn="ctr" eaLnBrk="1" hangingPunct="1">
              <a:buFontTx/>
              <a:buNone/>
              <a:tabLst>
                <a:tab pos="804863" algn="l"/>
              </a:tabLst>
            </a:pPr>
            <a:endParaRPr lang="sr-Cyrl-CS" sz="2300" b="1" smtClean="0"/>
          </a:p>
          <a:p>
            <a:pPr marL="669925" lvl="1" indent="-325438" eaLnBrk="1" hangingPunct="1">
              <a:tabLst>
                <a:tab pos="804863" algn="l"/>
              </a:tabLst>
            </a:pPr>
            <a:r>
              <a:rPr lang="sr-Cyrl-CS" sz="2500" b="1" smtClean="0">
                <a:solidFill>
                  <a:srgbClr val="C00000"/>
                </a:solidFill>
              </a:rPr>
              <a:t>Нежељена реакција на лек </a:t>
            </a:r>
            <a:r>
              <a:rPr lang="sr-Cyrl-CS" sz="2500" smtClean="0"/>
              <a:t>је штетна и ненамерно</a:t>
            </a:r>
            <a:r>
              <a:rPr lang="sr-Latn-CS" sz="2500" smtClean="0"/>
              <a:t> </a:t>
            </a:r>
            <a:r>
              <a:rPr lang="sr-Cyrl-CS" sz="2500" smtClean="0"/>
              <a:t>изазвана реакција која се јавља при примени</a:t>
            </a:r>
            <a:r>
              <a:rPr lang="sr-Latn-CS" sz="2500" smtClean="0"/>
              <a:t> </a:t>
            </a:r>
            <a:r>
              <a:rPr lang="sr-Cyrl-CS" sz="2500" smtClean="0"/>
              <a:t>уобичајених (профилактичких, дијагностичких или</a:t>
            </a:r>
            <a:r>
              <a:rPr lang="sr-Latn-CS" sz="2500" smtClean="0"/>
              <a:t> </a:t>
            </a:r>
            <a:r>
              <a:rPr lang="sr-Cyrl-CS" sz="2500" smtClean="0"/>
              <a:t>терапијских) доза лека</a:t>
            </a:r>
            <a:endParaRPr lang="sr-Cyrl-CS" sz="1500" i="1" smtClean="0">
              <a:solidFill>
                <a:schemeClr val="tx2"/>
              </a:solidFill>
            </a:endParaRPr>
          </a:p>
          <a:p>
            <a:pPr marL="669925" lvl="1" indent="-325438" eaLnBrk="1" hangingPunct="1">
              <a:tabLst>
                <a:tab pos="804863" algn="l"/>
              </a:tabLst>
            </a:pPr>
            <a:r>
              <a:rPr lang="sr-Cyrl-CS" sz="2500" b="1" smtClean="0">
                <a:solidFill>
                  <a:srgbClr val="C00000"/>
                </a:solidFill>
              </a:rPr>
              <a:t>Нежељени догађај</a:t>
            </a:r>
            <a:r>
              <a:rPr lang="sr-Cyrl-CS" sz="2500" b="1" smtClean="0">
                <a:solidFill>
                  <a:srgbClr val="3D7AB7"/>
                </a:solidFill>
              </a:rPr>
              <a:t> </a:t>
            </a:r>
            <a:r>
              <a:rPr lang="sr-Cyrl-CS" sz="2500" smtClean="0"/>
              <a:t>је било која непожељн</a:t>
            </a:r>
            <a:r>
              <a:rPr lang="sr-Latn-CS" sz="2500" smtClean="0"/>
              <a:t>a </a:t>
            </a:r>
            <a:r>
              <a:rPr lang="sr-Cyrl-CS" sz="2500" smtClean="0"/>
              <a:t>медицинска појава настала</a:t>
            </a:r>
            <a:r>
              <a:rPr lang="sr-Cyrl-CS" sz="2500" smtClean="0">
                <a:latin typeface="Arial" charset="0"/>
              </a:rPr>
              <a:t> </a:t>
            </a:r>
            <a:r>
              <a:rPr lang="sr-Cyrl-CS" sz="2500" smtClean="0"/>
              <a:t>током терапијске примене одређеног</a:t>
            </a:r>
            <a:r>
              <a:rPr lang="sr-Latn-CS" sz="2500" smtClean="0"/>
              <a:t> </a:t>
            </a:r>
            <a:r>
              <a:rPr lang="sr-Cyrl-CS" sz="2500" smtClean="0"/>
              <a:t>лека, која не мора бити у јасној узрочно-последичној вези са применом медикамента</a:t>
            </a:r>
          </a:p>
          <a:p>
            <a:pPr marL="669925" lvl="1" indent="-325438" eaLnBrk="1" hangingPunct="1">
              <a:buClr>
                <a:schemeClr val="accent1"/>
              </a:buClr>
              <a:buFont typeface="Wingdings" pitchFamily="2" charset="2"/>
              <a:buChar char="Ø"/>
              <a:tabLst>
                <a:tab pos="804863" algn="l"/>
              </a:tabLst>
            </a:pPr>
            <a:endParaRPr lang="sr-Cyrl-CS" sz="2500" b="1" smtClean="0"/>
          </a:p>
          <a:p>
            <a:pPr marL="669925" lvl="1" indent="-325438" eaLnBrk="1" hangingPunct="1">
              <a:buClr>
                <a:srgbClr val="3D7AB7"/>
              </a:buClr>
              <a:buFontTx/>
              <a:buNone/>
              <a:tabLst>
                <a:tab pos="804863" algn="l"/>
              </a:tabLst>
            </a:pPr>
            <a:endParaRPr lang="en-US" sz="2400" b="1" smtClean="0">
              <a:solidFill>
                <a:srgbClr val="3D7AB7"/>
              </a:solidFill>
              <a:latin typeface="Comic Sans MS" pitchFamily="66" charset="0"/>
            </a:endParaRPr>
          </a:p>
        </p:txBody>
      </p:sp>
    </p:spTree>
  </p:cSld>
  <p:clrMapOvr>
    <a:masterClrMapping/>
  </p:clrMapOvr>
  <p:transition advTm="5213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4294967295"/>
          </p:nvPr>
        </p:nvSpPr>
        <p:spPr>
          <a:xfrm>
            <a:off x="252413" y="404813"/>
            <a:ext cx="8567737" cy="6192837"/>
          </a:xfrm>
        </p:spPr>
        <p:txBody>
          <a:bodyPr/>
          <a:lstStyle/>
          <a:p>
            <a:pPr eaLnBrk="1" hangingPunct="1">
              <a:buFontTx/>
              <a:buNone/>
              <a:tabLst>
                <a:tab pos="1079500" algn="l"/>
              </a:tabLst>
              <a:defRPr/>
            </a:pPr>
            <a:endParaRPr lang="sr-Cyrl-CS" sz="2000" dirty="0" smtClean="0">
              <a:solidFill>
                <a:srgbClr val="3D7AB7"/>
              </a:solidFill>
            </a:endParaRPr>
          </a:p>
          <a:p>
            <a:pPr algn="ctr" eaLnBrk="1" hangingPunct="1">
              <a:buFontTx/>
              <a:buNone/>
              <a:tabLst>
                <a:tab pos="1079500" algn="l"/>
              </a:tabLst>
              <a:defRPr/>
            </a:pPr>
            <a:r>
              <a:rPr lang="sr-Latn-CS" sz="2600" b="1" dirty="0" smtClean="0"/>
              <a:t>The American Society of Health-System Pharmacist (ASHP)</a:t>
            </a:r>
            <a:endParaRPr lang="sr-Cyrl-CS" sz="2600" b="1" dirty="0" smtClean="0"/>
          </a:p>
          <a:p>
            <a:pPr eaLnBrk="1" hangingPunct="1">
              <a:buFontTx/>
              <a:buNone/>
              <a:tabLst>
                <a:tab pos="1079500" algn="l"/>
              </a:tabLst>
              <a:defRPr/>
            </a:pPr>
            <a:r>
              <a:rPr lang="sr-Cyrl-CS" sz="1300" b="1" dirty="0" smtClean="0">
                <a:solidFill>
                  <a:srgbClr val="3D7AB7"/>
                </a:solidFill>
              </a:rPr>
              <a:t>	</a:t>
            </a:r>
            <a:endParaRPr lang="sr-Cyrl-CS" sz="1000" b="1" dirty="0" smtClean="0">
              <a:solidFill>
                <a:srgbClr val="3D7AB7"/>
              </a:solidFill>
            </a:endParaRPr>
          </a:p>
          <a:p>
            <a:pPr marL="538163" lvl="1" indent="-358775" eaLnBrk="1" hangingPunct="1">
              <a:tabLst>
                <a:tab pos="179388" algn="l"/>
                <a:tab pos="1079500" algn="l"/>
              </a:tabLst>
              <a:defRPr/>
            </a:pPr>
            <a:r>
              <a:rPr lang="sr-Cyrl-CS" sz="2000" dirty="0" smtClean="0"/>
              <a:t>Нежељена реакција представља неочекивани, ненамерно изазван, непожељни или претерани одговор организма на лек који:</a:t>
            </a:r>
          </a:p>
          <a:p>
            <a:pPr marL="896938" lvl="2" indent="-358775" eaLnBrk="1" hangingPunct="1">
              <a:tabLst>
                <a:tab pos="179388" algn="l"/>
              </a:tabLst>
              <a:defRPr/>
            </a:pPr>
            <a:r>
              <a:rPr lang="sr-Cyrl-CS" sz="2000" b="1" dirty="0" smtClean="0"/>
              <a:t>	</a:t>
            </a:r>
            <a:r>
              <a:rPr lang="sr-Cyrl-CS" sz="2000" dirty="0" smtClean="0"/>
              <a:t>захтева прекид примене лека</a:t>
            </a:r>
          </a:p>
          <a:p>
            <a:pPr marL="896938" lvl="2" indent="-358775" eaLnBrk="1" hangingPunct="1">
              <a:tabLst>
                <a:tab pos="179388" algn="l"/>
              </a:tabLst>
              <a:defRPr/>
            </a:pPr>
            <a:r>
              <a:rPr lang="sr-Cyrl-CS" sz="2000" dirty="0" smtClean="0"/>
              <a:t>	захтева измене у примени лека</a:t>
            </a:r>
          </a:p>
          <a:p>
            <a:pPr marL="896938" lvl="2" indent="-358775" eaLnBrk="1" hangingPunct="1">
              <a:tabLst>
                <a:tab pos="179388" algn="l"/>
              </a:tabLst>
              <a:defRPr/>
            </a:pPr>
            <a:r>
              <a:rPr lang="sr-Cyrl-CS" sz="2000" dirty="0" smtClean="0"/>
              <a:t>	захтева промену дозе</a:t>
            </a:r>
          </a:p>
          <a:p>
            <a:pPr marL="896938" lvl="2" indent="-358775" eaLnBrk="1" hangingPunct="1">
              <a:tabLst>
                <a:tab pos="179388" algn="l"/>
              </a:tabLst>
              <a:defRPr/>
            </a:pPr>
            <a:r>
              <a:rPr lang="sr-Cyrl-CS" sz="2000" dirty="0" smtClean="0"/>
              <a:t>	захтева хоспитализацију</a:t>
            </a:r>
          </a:p>
          <a:p>
            <a:pPr marL="896938" lvl="2" indent="-358775" eaLnBrk="1" hangingPunct="1">
              <a:tabLst>
                <a:tab pos="179388" algn="l"/>
              </a:tabLst>
              <a:defRPr/>
            </a:pPr>
            <a:r>
              <a:rPr lang="sr-Cyrl-CS" sz="2000" dirty="0" smtClean="0"/>
              <a:t>	пролонгира хоспитализацију</a:t>
            </a:r>
          </a:p>
          <a:p>
            <a:pPr marL="896938" lvl="2" indent="-358775" eaLnBrk="1" hangingPunct="1">
              <a:tabLst>
                <a:tab pos="179388" algn="l"/>
              </a:tabLst>
              <a:defRPr/>
            </a:pPr>
            <a:r>
              <a:rPr lang="sr-Cyrl-CS" sz="2000" dirty="0" smtClean="0"/>
              <a:t>	захтева додатно лечење</a:t>
            </a:r>
          </a:p>
          <a:p>
            <a:pPr marL="896938" lvl="2" indent="-358775" eaLnBrk="1" hangingPunct="1">
              <a:tabLst>
                <a:tab pos="179388" algn="l"/>
              </a:tabLst>
              <a:defRPr/>
            </a:pPr>
            <a:r>
              <a:rPr lang="sr-Cyrl-CS" sz="2000" dirty="0" smtClean="0"/>
              <a:t>	значајно компликује дијагнозу</a:t>
            </a:r>
          </a:p>
          <a:p>
            <a:pPr marL="896938" lvl="2" indent="-358775" eaLnBrk="1" hangingPunct="1">
              <a:tabLst>
                <a:tab pos="179388" algn="l"/>
              </a:tabLst>
              <a:defRPr/>
            </a:pPr>
            <a:r>
              <a:rPr lang="sr-Cyrl-CS" sz="2000" dirty="0" smtClean="0"/>
              <a:t>	лоше утиче на прогнозу лечења или резултира</a:t>
            </a:r>
            <a:r>
              <a:rPr lang="sr-Latn-CS" sz="2000" dirty="0" smtClean="0"/>
              <a:t> </a:t>
            </a:r>
            <a:r>
              <a:rPr lang="sr-Cyrl-CS" sz="2000" dirty="0" smtClean="0"/>
              <a:t>привременим </a:t>
            </a:r>
            <a:r>
              <a:rPr lang="sr-Latn-CS" sz="2000" dirty="0" smtClean="0"/>
              <a:t>	 </a:t>
            </a:r>
            <a:endParaRPr lang="sr-Cyrl-CS" sz="2000" dirty="0" smtClean="0"/>
          </a:p>
          <a:p>
            <a:pPr marL="896938" lvl="2" indent="-358775" eaLnBrk="1" hangingPunct="1">
              <a:buFontTx/>
              <a:buNone/>
              <a:tabLst>
                <a:tab pos="179388" algn="l"/>
              </a:tabLst>
              <a:defRPr/>
            </a:pPr>
            <a:r>
              <a:rPr lang="sr-Cyrl-CS" sz="2000" dirty="0" smtClean="0"/>
              <a:t>	 или трајним оштећењима односно смртним</a:t>
            </a:r>
            <a:r>
              <a:rPr lang="sr-Latn-CS" sz="2000" dirty="0" smtClean="0"/>
              <a:t> </a:t>
            </a:r>
            <a:r>
              <a:rPr lang="sr-Cyrl-CS" sz="2000" dirty="0" smtClean="0"/>
              <a:t>исходом</a:t>
            </a:r>
          </a:p>
          <a:p>
            <a:pPr marL="1022350" lvl="2" indent="-290513" eaLnBrk="1" hangingPunct="1">
              <a:buClr>
                <a:srgbClr val="3D7AB7"/>
              </a:buClr>
              <a:buFontTx/>
              <a:buNone/>
              <a:tabLst>
                <a:tab pos="1079500" algn="l"/>
              </a:tabLst>
              <a:defRPr/>
            </a:pPr>
            <a:endParaRPr lang="sr-Cyrl-CS" sz="2200" dirty="0" smtClean="0"/>
          </a:p>
          <a:p>
            <a:pPr marL="1022350" lvl="2" indent="-290513" algn="r" eaLnBrk="1" hangingPunct="1">
              <a:buClr>
                <a:srgbClr val="3D7AB7"/>
              </a:buClr>
              <a:buFontTx/>
              <a:buNone/>
              <a:tabLst>
                <a:tab pos="1079500" algn="l"/>
              </a:tabLst>
              <a:defRPr/>
            </a:pPr>
            <a:r>
              <a:rPr lang="sr-Cyrl-CS" sz="2000" dirty="0" smtClean="0"/>
              <a:t>	</a:t>
            </a:r>
            <a:r>
              <a:rPr lang="sr-Cyrl-CS" sz="2000" i="1" dirty="0" smtClean="0"/>
              <a:t>Нежељене реакције не обухватају зависност од лекова, злоупотребу и тровање лековима.</a:t>
            </a:r>
          </a:p>
          <a:p>
            <a:pPr eaLnBrk="1" hangingPunct="1">
              <a:buFontTx/>
              <a:buNone/>
              <a:tabLst>
                <a:tab pos="1079500" algn="l"/>
              </a:tabLst>
              <a:defRPr/>
            </a:pPr>
            <a:r>
              <a:rPr lang="sr-Cyrl-CS" sz="1700" b="1" i="1" dirty="0" smtClean="0">
                <a:solidFill>
                  <a:srgbClr val="CC3300"/>
                </a:solidFill>
                <a:latin typeface="Comic Sans MS" pitchFamily="66" charset="0"/>
              </a:rPr>
              <a:t>		</a:t>
            </a:r>
            <a:endParaRPr lang="en-US" sz="1700" b="1" i="1" dirty="0" smtClean="0">
              <a:solidFill>
                <a:srgbClr val="CC3300"/>
              </a:solidFill>
              <a:latin typeface="Comic Sans MS" pitchFamily="66" charset="0"/>
            </a:endParaRPr>
          </a:p>
        </p:txBody>
      </p:sp>
    </p:spTree>
  </p:cSld>
  <p:clrMapOvr>
    <a:masterClrMapping/>
  </p:clrMapOvr>
  <p:transition advTm="54259"/>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4294967295"/>
          </p:nvPr>
        </p:nvSpPr>
        <p:spPr>
          <a:xfrm>
            <a:off x="381000" y="0"/>
            <a:ext cx="8305800" cy="6858000"/>
          </a:xfrm>
        </p:spPr>
        <p:txBody>
          <a:bodyPr/>
          <a:lstStyle/>
          <a:p>
            <a:pPr eaLnBrk="1" hangingPunct="1">
              <a:buFontTx/>
              <a:buNone/>
              <a:tabLst>
                <a:tab pos="360363" algn="l"/>
              </a:tabLst>
            </a:pPr>
            <a:endParaRPr lang="sr-Cyrl-CS" smtClean="0">
              <a:solidFill>
                <a:srgbClr val="3D7AB7"/>
              </a:solidFill>
              <a:latin typeface="Comic Sans MS" pitchFamily="66" charset="0"/>
            </a:endParaRPr>
          </a:p>
          <a:p>
            <a:pPr eaLnBrk="1" hangingPunct="1">
              <a:buFontTx/>
              <a:buNone/>
              <a:tabLst>
                <a:tab pos="360363" algn="l"/>
              </a:tabLst>
            </a:pPr>
            <a:endParaRPr lang="sr-Cyrl-CS" smtClean="0">
              <a:solidFill>
                <a:srgbClr val="3D7AB7"/>
              </a:solidFill>
              <a:latin typeface="Comic Sans MS" pitchFamily="66" charset="0"/>
            </a:endParaRPr>
          </a:p>
          <a:p>
            <a:pPr eaLnBrk="1" hangingPunct="1">
              <a:buFontTx/>
              <a:buNone/>
              <a:tabLst>
                <a:tab pos="360363" algn="l"/>
              </a:tabLst>
            </a:pPr>
            <a:endParaRPr lang="sr-Cyrl-CS" smtClean="0">
              <a:solidFill>
                <a:srgbClr val="3D7AB7"/>
              </a:solidFill>
              <a:latin typeface="Comic Sans MS" pitchFamily="66" charset="0"/>
            </a:endParaRPr>
          </a:p>
          <a:p>
            <a:pPr eaLnBrk="1" hangingPunct="1">
              <a:buFontTx/>
              <a:buNone/>
              <a:tabLst>
                <a:tab pos="360363" algn="l"/>
              </a:tabLst>
            </a:pPr>
            <a:endParaRPr lang="sr-Cyrl-CS" sz="1500" smtClean="0">
              <a:solidFill>
                <a:srgbClr val="3D7AB7"/>
              </a:solidFill>
              <a:latin typeface="Comic Sans MS" pitchFamily="66" charset="0"/>
            </a:endParaRPr>
          </a:p>
          <a:p>
            <a:pPr eaLnBrk="1" hangingPunct="1">
              <a:tabLst>
                <a:tab pos="360363" algn="l"/>
              </a:tabLst>
            </a:pPr>
            <a:r>
              <a:rPr lang="sr-Cyrl-CS" b="1" smtClean="0">
                <a:solidFill>
                  <a:srgbClr val="C00000"/>
                </a:solidFill>
                <a:latin typeface="Comic Sans MS" pitchFamily="66" charset="0"/>
              </a:rPr>
              <a:t>	</a:t>
            </a:r>
            <a:r>
              <a:rPr lang="sr-Cyrl-CS" sz="2700" b="1" smtClean="0">
                <a:solidFill>
                  <a:srgbClr val="C00000"/>
                </a:solidFill>
              </a:rPr>
              <a:t>Нежељеним догађајима</a:t>
            </a:r>
            <a:r>
              <a:rPr lang="sr-Cyrl-CS" sz="2700" b="1" smtClean="0">
                <a:solidFill>
                  <a:srgbClr val="3D7AB7"/>
                </a:solidFill>
              </a:rPr>
              <a:t> </a:t>
            </a:r>
            <a:r>
              <a:rPr lang="sr-Cyrl-CS" sz="2700" smtClean="0"/>
              <a:t>везаним за лек се могу сматрати и нежељена дејства</a:t>
            </a:r>
            <a:r>
              <a:rPr lang="sr-Cyrl-CS" sz="2700" smtClean="0">
                <a:latin typeface="Arial" charset="0"/>
              </a:rPr>
              <a:t> </a:t>
            </a:r>
            <a:r>
              <a:rPr lang="sr-Cyrl-CS" sz="2700" smtClean="0"/>
              <a:t>лекова, неподношење лека, идиосинкразија, токсичне реакције, алергијске реакције и реакције преосетљивости на лек</a:t>
            </a:r>
          </a:p>
          <a:p>
            <a:pPr eaLnBrk="1" hangingPunct="1">
              <a:buFontTx/>
              <a:buNone/>
              <a:tabLst>
                <a:tab pos="360363" algn="l"/>
              </a:tabLst>
            </a:pPr>
            <a:endParaRPr lang="sr-Cyrl-CS" sz="2700" smtClean="0">
              <a:solidFill>
                <a:srgbClr val="3D7AB7"/>
              </a:solidFill>
            </a:endParaRPr>
          </a:p>
        </p:txBody>
      </p:sp>
    </p:spTree>
  </p:cSld>
  <p:clrMapOvr>
    <a:masterClrMapping/>
  </p:clrMapOvr>
  <p:transition advTm="5234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4294967295"/>
          </p:nvPr>
        </p:nvSpPr>
        <p:spPr>
          <a:xfrm>
            <a:off x="395288" y="476250"/>
            <a:ext cx="8353425" cy="5545138"/>
          </a:xfrm>
        </p:spPr>
        <p:txBody>
          <a:bodyPr/>
          <a:lstStyle/>
          <a:p>
            <a:pPr algn="ctr" eaLnBrk="1" hangingPunct="1">
              <a:lnSpc>
                <a:spcPct val="80000"/>
              </a:lnSpc>
              <a:buFontTx/>
              <a:buNone/>
            </a:pPr>
            <a:r>
              <a:rPr lang="sr-Cyrl-CS" sz="2700" b="1" smtClean="0"/>
              <a:t>Дефиниције Агенције за лекове и медицинска</a:t>
            </a:r>
          </a:p>
          <a:p>
            <a:pPr algn="ctr" eaLnBrk="1" hangingPunct="1">
              <a:lnSpc>
                <a:spcPct val="80000"/>
              </a:lnSpc>
              <a:buFontTx/>
              <a:buNone/>
            </a:pPr>
            <a:r>
              <a:rPr lang="sr-Cyrl-CS" sz="2700" b="1" smtClean="0"/>
              <a:t>средства Србије</a:t>
            </a:r>
          </a:p>
          <a:p>
            <a:pPr algn="ctr" eaLnBrk="1" hangingPunct="1">
              <a:lnSpc>
                <a:spcPct val="90000"/>
              </a:lnSpc>
              <a:buFontTx/>
              <a:buNone/>
            </a:pPr>
            <a:endParaRPr lang="sr-Cyrl-CS" sz="2500" b="1" smtClean="0">
              <a:solidFill>
                <a:srgbClr val="3D7AB7"/>
              </a:solidFill>
            </a:endParaRPr>
          </a:p>
          <a:p>
            <a:pPr eaLnBrk="1" hangingPunct="1">
              <a:lnSpc>
                <a:spcPct val="95000"/>
              </a:lnSpc>
            </a:pPr>
            <a:r>
              <a:rPr lang="sr-Cyrl-CS" sz="2200" b="1" smtClean="0">
                <a:solidFill>
                  <a:srgbClr val="C00000"/>
                </a:solidFill>
              </a:rPr>
              <a:t>Нежељена реакција на лек </a:t>
            </a:r>
            <a:r>
              <a:rPr lang="sr-Cyrl-CS" sz="2200" smtClean="0"/>
              <a:t>је свака штетна и ненамерно изазвана реакција на лек која се појавила при примени уобичајене дозе лека (у сврху лечења, спречавања болести, постављања дијагнозе, обнове, побољшања или промене физиолошке функције), или при примени било које дозе лека у току клиничког испитивања</a:t>
            </a:r>
          </a:p>
          <a:p>
            <a:pPr eaLnBrk="1" hangingPunct="1">
              <a:lnSpc>
                <a:spcPct val="95000"/>
              </a:lnSpc>
            </a:pPr>
            <a:r>
              <a:rPr lang="sr-Cyrl-CS" sz="2200" b="1" smtClean="0">
                <a:solidFill>
                  <a:srgbClr val="C00000"/>
                </a:solidFill>
              </a:rPr>
              <a:t>Озбиљна нежељена реакција на лек </a:t>
            </a:r>
            <a:r>
              <a:rPr lang="sr-Cyrl-CS" sz="2200" smtClean="0"/>
              <a:t>је штетна и ненамерно изазвана реакција на лек која има за последицу смрт, непосредну животну угроженост, инвалидност, болничко лечење, продужетак постојећег болничког лечења, конгениталне аномалије односно дефект откривен по рођењу, или захтева интервенцијске мере у циљу спречавања наведених последица</a:t>
            </a:r>
          </a:p>
          <a:p>
            <a:pPr marL="669925" lvl="1" indent="-325438" eaLnBrk="1" hangingPunct="1">
              <a:buFontTx/>
              <a:buNone/>
            </a:pPr>
            <a:endParaRPr lang="en-US" b="1" smtClean="0">
              <a:solidFill>
                <a:srgbClr val="3D7AB7"/>
              </a:solidFill>
            </a:endParaRPr>
          </a:p>
        </p:txBody>
      </p:sp>
    </p:spTree>
  </p:cSld>
  <p:clrMapOvr>
    <a:masterClrMapping/>
  </p:clrMapOvr>
  <p:transition advTm="6056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4294967295"/>
          </p:nvPr>
        </p:nvSpPr>
        <p:spPr>
          <a:xfrm>
            <a:off x="251520" y="73025"/>
            <a:ext cx="8568952" cy="6308303"/>
          </a:xfrm>
        </p:spPr>
        <p:txBody>
          <a:bodyPr/>
          <a:lstStyle/>
          <a:p>
            <a:pPr marL="0" indent="0" eaLnBrk="1" hangingPunct="1">
              <a:buFontTx/>
              <a:buNone/>
            </a:pPr>
            <a:endParaRPr lang="sr-Cyrl-CS" sz="1700" dirty="0" smtClean="0">
              <a:solidFill>
                <a:srgbClr val="3D7AB7"/>
              </a:solidFill>
            </a:endParaRPr>
          </a:p>
          <a:p>
            <a:pPr marL="0" indent="0" algn="ctr" eaLnBrk="1" hangingPunct="1">
              <a:lnSpc>
                <a:spcPct val="95000"/>
              </a:lnSpc>
              <a:buFontTx/>
              <a:buNone/>
            </a:pPr>
            <a:r>
              <a:rPr lang="sr-Cyrl-CS" sz="2700" b="1" dirty="0" smtClean="0"/>
              <a:t>Дефиниције Агенције за лекове и медицинска           средства Србије</a:t>
            </a:r>
          </a:p>
          <a:p>
            <a:pPr marL="0" indent="0" algn="ctr" eaLnBrk="1" hangingPunct="1">
              <a:lnSpc>
                <a:spcPct val="95000"/>
              </a:lnSpc>
              <a:buFontTx/>
              <a:buNone/>
            </a:pPr>
            <a:endParaRPr lang="sr-Cyrl-CS" sz="2500" b="1" dirty="0" smtClean="0"/>
          </a:p>
          <a:p>
            <a:pPr marL="534988" lvl="1" indent="-355600" eaLnBrk="1" hangingPunct="1">
              <a:lnSpc>
                <a:spcPct val="95000"/>
              </a:lnSpc>
            </a:pPr>
            <a:r>
              <a:rPr lang="sr-Cyrl-CS" sz="2200" b="1" dirty="0" smtClean="0">
                <a:solidFill>
                  <a:srgbClr val="C00000"/>
                </a:solidFill>
              </a:rPr>
              <a:t>Нежељени догађај </a:t>
            </a:r>
            <a:r>
              <a:rPr lang="sr-Cyrl-CS" sz="2200" dirty="0" smtClean="0"/>
              <a:t>је нежељено искуство које се догодило у периоду примене лека и за које узрочно-последична веза са применом медикамента не мора да буде доказана</a:t>
            </a:r>
            <a:endParaRPr lang="sr-Latn-CS" sz="2200" dirty="0" smtClean="0"/>
          </a:p>
          <a:p>
            <a:pPr marL="534988" lvl="1" indent="-355600" eaLnBrk="1" hangingPunct="1">
              <a:lnSpc>
                <a:spcPct val="95000"/>
              </a:lnSpc>
            </a:pPr>
            <a:r>
              <a:rPr lang="sr-Cyrl-CS" sz="2200" b="1" dirty="0" smtClean="0">
                <a:solidFill>
                  <a:srgbClr val="C00000"/>
                </a:solidFill>
              </a:rPr>
              <a:t>Озбиљни нежељени догађај</a:t>
            </a:r>
            <a:r>
              <a:rPr lang="sr-Latn-CS" sz="2200" b="1" dirty="0" smtClean="0">
                <a:solidFill>
                  <a:srgbClr val="C00000"/>
                </a:solidFill>
              </a:rPr>
              <a:t> </a:t>
            </a:r>
            <a:r>
              <a:rPr lang="sr-Cyrl-CS" sz="2200" dirty="0" smtClean="0"/>
              <a:t>је нежељени догађај који има за последицу смрт, непосредну животну угроженост, инвалидност, болничко лечење, продужетак постојећег болничког лечења, конгениталне аномалије односно дефект откривен по рођењу, или захтева интервенцијске мере у циљу спречавања наведених последица</a:t>
            </a:r>
            <a:endParaRPr lang="sr-Cyrl-CS" sz="2200" b="1" dirty="0" smtClean="0">
              <a:solidFill>
                <a:srgbClr val="3D7AB7"/>
              </a:solidFill>
              <a:latin typeface="Comic Sans MS" pitchFamily="66" charset="0"/>
            </a:endParaRPr>
          </a:p>
          <a:p>
            <a:pPr marL="534988" lvl="1" indent="-355600" eaLnBrk="1" hangingPunct="1">
              <a:buClr>
                <a:srgbClr val="3D7AB7"/>
              </a:buClr>
              <a:buFontTx/>
              <a:buNone/>
            </a:pPr>
            <a:endParaRPr lang="en-US" sz="2200" b="1" dirty="0" smtClean="0">
              <a:solidFill>
                <a:srgbClr val="3D7AB7"/>
              </a:solidFill>
              <a:latin typeface="Comic Sans MS" pitchFamily="66" charset="0"/>
            </a:endParaRPr>
          </a:p>
        </p:txBody>
      </p:sp>
    </p:spTree>
  </p:cSld>
  <p:clrMapOvr>
    <a:masterClrMapping/>
  </p:clrMapOvr>
  <p:transition advTm="4944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457200"/>
            <a:ext cx="8305800" cy="811213"/>
          </a:xfrm>
        </p:spPr>
        <p:txBody>
          <a:bodyPr/>
          <a:lstStyle/>
          <a:p>
            <a:pPr algn="ctr" eaLnBrk="1" hangingPunct="1"/>
            <a:r>
              <a:rPr lang="sr-Cyrl-CS" sz="3000" smtClean="0"/>
              <a:t>Класификације нежељених реакција на лекове</a:t>
            </a:r>
            <a:endParaRPr lang="en-US" sz="3000" smtClean="0"/>
          </a:p>
        </p:txBody>
      </p:sp>
      <p:sp>
        <p:nvSpPr>
          <p:cNvPr id="9219" name="Rectangle 3"/>
          <p:cNvSpPr>
            <a:spLocks noGrp="1" noChangeArrowheads="1"/>
          </p:cNvSpPr>
          <p:nvPr>
            <p:ph type="body" idx="1"/>
          </p:nvPr>
        </p:nvSpPr>
        <p:spPr>
          <a:xfrm>
            <a:off x="395288" y="1647825"/>
            <a:ext cx="8362950" cy="4876800"/>
          </a:xfrm>
        </p:spPr>
        <p:txBody>
          <a:bodyPr/>
          <a:lstStyle/>
          <a:p>
            <a:pPr algn="ctr" eaLnBrk="1" hangingPunct="1">
              <a:lnSpc>
                <a:spcPct val="90000"/>
              </a:lnSpc>
              <a:buFontTx/>
              <a:buNone/>
            </a:pPr>
            <a:r>
              <a:rPr lang="sr-Cyrl-CS" sz="2300" b="1" dirty="0" smtClean="0">
                <a:solidFill>
                  <a:srgbClr val="C00000"/>
                </a:solidFill>
              </a:rPr>
              <a:t>Класификација у односу на фармаколошко дејство лека</a:t>
            </a:r>
            <a:endParaRPr lang="sr-Latn-CS" sz="2300" b="1" dirty="0" smtClean="0">
              <a:solidFill>
                <a:srgbClr val="C00000"/>
              </a:solidFill>
            </a:endParaRPr>
          </a:p>
          <a:p>
            <a:pPr algn="ctr" eaLnBrk="1" hangingPunct="1">
              <a:lnSpc>
                <a:spcPct val="90000"/>
              </a:lnSpc>
              <a:buFontTx/>
              <a:buNone/>
            </a:pPr>
            <a:r>
              <a:rPr lang="sr-Cyrl-CS" sz="2200" dirty="0" smtClean="0"/>
              <a:t>Реакције типа А, Б, Ц и Д.</a:t>
            </a:r>
            <a:r>
              <a:rPr lang="sr-Cyrl-CS" sz="2000" dirty="0" smtClean="0"/>
              <a:t> </a:t>
            </a:r>
          </a:p>
          <a:p>
            <a:pPr algn="ctr" eaLnBrk="1" hangingPunct="1">
              <a:lnSpc>
                <a:spcPct val="90000"/>
              </a:lnSpc>
              <a:buFontTx/>
              <a:buNone/>
            </a:pPr>
            <a:endParaRPr lang="sr-Cyrl-CS" sz="1500" dirty="0" smtClean="0"/>
          </a:p>
          <a:p>
            <a:pPr eaLnBrk="1" hangingPunct="1">
              <a:lnSpc>
                <a:spcPct val="95000"/>
              </a:lnSpc>
            </a:pPr>
            <a:r>
              <a:rPr lang="sr-Cyrl-CS" sz="2300" dirty="0" smtClean="0">
                <a:solidFill>
                  <a:srgbClr val="0066FF"/>
                </a:solidFill>
              </a:rPr>
              <a:t>Реакциј</a:t>
            </a:r>
            <a:r>
              <a:rPr lang="sr-Latn-RS" sz="2300" dirty="0" smtClean="0">
                <a:solidFill>
                  <a:srgbClr val="0066FF"/>
                </a:solidFill>
              </a:rPr>
              <a:t>e</a:t>
            </a:r>
            <a:r>
              <a:rPr lang="sr-Cyrl-CS" sz="2300" dirty="0" smtClean="0">
                <a:solidFill>
                  <a:srgbClr val="0066FF"/>
                </a:solidFill>
              </a:rPr>
              <a:t> А</a:t>
            </a:r>
            <a:r>
              <a:rPr lang="sr-Cyrl-CS" sz="2300" dirty="0" smtClean="0"/>
              <a:t> </a:t>
            </a:r>
            <a:r>
              <a:rPr lang="sr-Cyrl-CS" sz="2300" dirty="0" smtClean="0">
                <a:solidFill>
                  <a:srgbClr val="0066FF"/>
                </a:solidFill>
              </a:rPr>
              <a:t>типа</a:t>
            </a:r>
            <a:r>
              <a:rPr lang="sr-Cyrl-CS" sz="2300" dirty="0" smtClean="0"/>
              <a:t>: нормално, али претерано фармакол</a:t>
            </a:r>
            <a:r>
              <a:rPr lang="sr-Latn-CS" sz="2300" dirty="0" smtClean="0"/>
              <a:t>o</a:t>
            </a:r>
            <a:r>
              <a:rPr lang="sr-Cyrl-CS" sz="2300" dirty="0" smtClean="0"/>
              <a:t>шко дејство лека. Дозно </a:t>
            </a:r>
            <a:r>
              <a:rPr lang="sr-Cyrl-RS" sz="2300" dirty="0" smtClean="0"/>
              <a:t>су</a:t>
            </a:r>
            <a:r>
              <a:rPr lang="sr-Cyrl-CS" sz="2300" dirty="0" smtClean="0"/>
              <a:t> зависне и предвидиве. </a:t>
            </a:r>
          </a:p>
          <a:p>
            <a:pPr eaLnBrk="1" hangingPunct="1">
              <a:lnSpc>
                <a:spcPct val="95000"/>
              </a:lnSpc>
            </a:pPr>
            <a:r>
              <a:rPr lang="sr-Cyrl-CS" sz="2300" dirty="0" smtClean="0">
                <a:solidFill>
                  <a:srgbClr val="0066FF"/>
                </a:solidFill>
              </a:rPr>
              <a:t>Реакциј</a:t>
            </a:r>
            <a:r>
              <a:rPr lang="sr-Latn-RS" sz="2300" dirty="0" smtClean="0">
                <a:solidFill>
                  <a:srgbClr val="0066FF"/>
                </a:solidFill>
              </a:rPr>
              <a:t>e</a:t>
            </a:r>
            <a:r>
              <a:rPr lang="sr-Cyrl-CS" sz="2300" dirty="0" smtClean="0">
                <a:solidFill>
                  <a:srgbClr val="0066FF"/>
                </a:solidFill>
              </a:rPr>
              <a:t> Б</a:t>
            </a:r>
            <a:r>
              <a:rPr lang="sr-Cyrl-CS" sz="2300" dirty="0" smtClean="0"/>
              <a:t> </a:t>
            </a:r>
            <a:r>
              <a:rPr lang="sr-Cyrl-CS" sz="2300" dirty="0" smtClean="0">
                <a:solidFill>
                  <a:srgbClr val="0066FF"/>
                </a:solidFill>
              </a:rPr>
              <a:t>типа</a:t>
            </a:r>
            <a:r>
              <a:rPr lang="sr-Latn-CS" sz="2300" dirty="0" smtClean="0"/>
              <a:t>:</a:t>
            </a:r>
            <a:r>
              <a:rPr lang="sr-Cyrl-CS" sz="2300" dirty="0" smtClean="0"/>
              <a:t> није предвидиво фармаколошко дејство лека; нису дозно зависне. Подразумевају реакције преосетљивости или имунолошки одговор организма. </a:t>
            </a:r>
            <a:endParaRPr lang="sr-Latn-CS" sz="2300" dirty="0" smtClean="0"/>
          </a:p>
          <a:p>
            <a:pPr eaLnBrk="1" hangingPunct="1">
              <a:lnSpc>
                <a:spcPct val="95000"/>
              </a:lnSpc>
            </a:pPr>
            <a:r>
              <a:rPr lang="sr-Cyrl-CS" sz="2300" dirty="0" smtClean="0">
                <a:solidFill>
                  <a:srgbClr val="0066FF"/>
                </a:solidFill>
              </a:rPr>
              <a:t>Реакције Ц</a:t>
            </a:r>
            <a:r>
              <a:rPr lang="sr-Cyrl-CS" sz="2300" dirty="0" smtClean="0"/>
              <a:t> </a:t>
            </a:r>
            <a:r>
              <a:rPr lang="sr-Cyrl-CS" sz="2300" dirty="0" smtClean="0">
                <a:solidFill>
                  <a:srgbClr val="0066FF"/>
                </a:solidFill>
              </a:rPr>
              <a:t>типа</a:t>
            </a:r>
            <a:r>
              <a:rPr lang="sr-Cyrl-CS" sz="2300" dirty="0" smtClean="0"/>
              <a:t>: </a:t>
            </a:r>
            <a:r>
              <a:rPr lang="sr-Cyrl-CS" sz="2300" smtClean="0"/>
              <a:t>могу се појавити </a:t>
            </a:r>
            <a:r>
              <a:rPr lang="sr-Cyrl-CS" sz="2300" dirty="0" smtClean="0"/>
              <a:t>услед дуготрајне употребе лека. </a:t>
            </a:r>
          </a:p>
          <a:p>
            <a:pPr eaLnBrk="1" hangingPunct="1">
              <a:lnSpc>
                <a:spcPct val="95000"/>
              </a:lnSpc>
            </a:pPr>
            <a:r>
              <a:rPr lang="sr-Cyrl-CS" sz="2300" dirty="0" smtClean="0">
                <a:solidFill>
                  <a:srgbClr val="0066FF"/>
                </a:solidFill>
              </a:rPr>
              <a:t>Реакције Д</a:t>
            </a:r>
            <a:r>
              <a:rPr lang="sr-Cyrl-CS" sz="2300" dirty="0" smtClean="0"/>
              <a:t> </a:t>
            </a:r>
            <a:r>
              <a:rPr lang="sr-Cyrl-CS" sz="2300" dirty="0" smtClean="0">
                <a:solidFill>
                  <a:srgbClr val="0066FF"/>
                </a:solidFill>
              </a:rPr>
              <a:t>типа</a:t>
            </a:r>
            <a:r>
              <a:rPr lang="sr-Cyrl-CS" sz="2300" dirty="0" smtClean="0"/>
              <a:t>: одложене реакције (канцерогено/ тератогено дејство).</a:t>
            </a:r>
            <a:endParaRPr lang="en-US" sz="2300" dirty="0" smtClean="0"/>
          </a:p>
          <a:p>
            <a:pPr eaLnBrk="1" hangingPunct="1">
              <a:lnSpc>
                <a:spcPct val="90000"/>
              </a:lnSpc>
            </a:pPr>
            <a:endParaRPr lang="en-US" sz="2300" dirty="0" smtClean="0"/>
          </a:p>
        </p:txBody>
      </p:sp>
    </p:spTree>
  </p:cSld>
  <p:clrMapOvr>
    <a:masterClrMapping/>
  </p:clrMapOvr>
  <p:transition advTm="7193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4294967295"/>
          </p:nvPr>
        </p:nvSpPr>
        <p:spPr>
          <a:xfrm>
            <a:off x="395288" y="404813"/>
            <a:ext cx="8353425" cy="5832475"/>
          </a:xfrm>
        </p:spPr>
        <p:txBody>
          <a:bodyPr/>
          <a:lstStyle/>
          <a:p>
            <a:pPr marL="0" indent="0" eaLnBrk="1" hangingPunct="1">
              <a:buFontTx/>
              <a:buNone/>
            </a:pPr>
            <a:endParaRPr lang="sr-Cyrl-CS" sz="1400" smtClean="0">
              <a:solidFill>
                <a:srgbClr val="001429"/>
              </a:solidFill>
            </a:endParaRPr>
          </a:p>
          <a:p>
            <a:pPr marL="0" indent="0" eaLnBrk="1" hangingPunct="1">
              <a:buFontTx/>
              <a:buNone/>
            </a:pPr>
            <a:endParaRPr lang="en-US" sz="100" smtClean="0">
              <a:solidFill>
                <a:srgbClr val="001429"/>
              </a:solidFill>
            </a:endParaRPr>
          </a:p>
          <a:p>
            <a:pPr marL="0" indent="0" algn="ctr" eaLnBrk="1" hangingPunct="1">
              <a:buFontTx/>
              <a:buNone/>
            </a:pPr>
            <a:r>
              <a:rPr lang="sr-Cyrl-CS" b="1" smtClean="0"/>
              <a:t>Класификације нежељених реакција на лекове</a:t>
            </a:r>
            <a:endParaRPr lang="en-US" b="1" smtClean="0"/>
          </a:p>
          <a:p>
            <a:pPr marL="0" indent="0" algn="ctr" eaLnBrk="1" hangingPunct="1">
              <a:buFontTx/>
              <a:buNone/>
            </a:pPr>
            <a:endParaRPr lang="en-US" sz="2700" b="1" smtClean="0">
              <a:solidFill>
                <a:srgbClr val="3D7AB7"/>
              </a:solidFill>
            </a:endParaRPr>
          </a:p>
          <a:p>
            <a:pPr marL="0" indent="0" algn="ctr" eaLnBrk="1" hangingPunct="1">
              <a:buFontTx/>
              <a:buNone/>
            </a:pPr>
            <a:r>
              <a:rPr lang="sr-Cyrl-CS" sz="2300" b="1" smtClean="0">
                <a:solidFill>
                  <a:srgbClr val="C00000"/>
                </a:solidFill>
              </a:rPr>
              <a:t>Класификација у односу на дозну зависност</a:t>
            </a:r>
            <a:r>
              <a:rPr lang="sr-Cyrl-CS" sz="2300" smtClean="0">
                <a:solidFill>
                  <a:srgbClr val="3D7AB7"/>
                </a:solidFill>
              </a:rPr>
              <a:t>  </a:t>
            </a:r>
          </a:p>
          <a:p>
            <a:pPr marL="0" indent="0" algn="ctr" eaLnBrk="1" hangingPunct="1">
              <a:buFontTx/>
              <a:buNone/>
            </a:pPr>
            <a:r>
              <a:rPr lang="sr-Cyrl-CS" sz="2200" smtClean="0"/>
              <a:t>дозно-зависне/дозно-независне</a:t>
            </a:r>
          </a:p>
          <a:p>
            <a:pPr marL="0" indent="0" algn="ctr" eaLnBrk="1" hangingPunct="1">
              <a:buFontTx/>
              <a:buNone/>
            </a:pPr>
            <a:endParaRPr lang="sr-Cyrl-CS" sz="1500" smtClean="0"/>
          </a:p>
          <a:p>
            <a:pPr marL="0" indent="0" algn="ctr" eaLnBrk="1" hangingPunct="1">
              <a:buFontTx/>
              <a:buNone/>
            </a:pPr>
            <a:r>
              <a:rPr lang="sr-Cyrl-CS" sz="2300" b="1" smtClean="0">
                <a:solidFill>
                  <a:srgbClr val="C00000"/>
                </a:solidFill>
              </a:rPr>
              <a:t>Класификација у односу на узрочно-последичну везу</a:t>
            </a:r>
            <a:r>
              <a:rPr lang="sr-Cyrl-CS" sz="2400" smtClean="0">
                <a:solidFill>
                  <a:srgbClr val="C00000"/>
                </a:solidFill>
              </a:rPr>
              <a:t> </a:t>
            </a:r>
          </a:p>
          <a:p>
            <a:pPr marL="0" indent="0" algn="ctr" eaLnBrk="1" hangingPunct="1">
              <a:buFontTx/>
              <a:buNone/>
            </a:pPr>
            <a:r>
              <a:rPr lang="sr-Cyrl-CS" sz="2200" smtClean="0"/>
              <a:t>базира се на Нарањо подели узрочности: очигледна, вероватна, могућа и слаба узрочност</a:t>
            </a:r>
          </a:p>
          <a:p>
            <a:pPr marL="0" indent="0" algn="ctr" eaLnBrk="1" hangingPunct="1">
              <a:buFontTx/>
              <a:buNone/>
            </a:pPr>
            <a:endParaRPr lang="sr-Cyrl-CS" sz="1500" smtClean="0"/>
          </a:p>
          <a:p>
            <a:pPr marL="0" indent="0" algn="ctr" eaLnBrk="1" hangingPunct="1">
              <a:buFontTx/>
              <a:buNone/>
            </a:pPr>
            <a:r>
              <a:rPr lang="sr-Cyrl-CS" sz="2300" b="1" smtClean="0">
                <a:solidFill>
                  <a:srgbClr val="C00000"/>
                </a:solidFill>
              </a:rPr>
              <a:t>Класификација у односу на степен оштећења </a:t>
            </a:r>
            <a:r>
              <a:rPr lang="sr-Latn-CS" sz="2300" b="1" smtClean="0">
                <a:solidFill>
                  <a:srgbClr val="C00000"/>
                </a:solidFill>
                <a:latin typeface="Arial" charset="0"/>
              </a:rPr>
              <a:t>                                    </a:t>
            </a:r>
            <a:r>
              <a:rPr lang="sr-Cyrl-CS" sz="2300" b="1" smtClean="0">
                <a:solidFill>
                  <a:srgbClr val="C00000"/>
                </a:solidFill>
              </a:rPr>
              <a:t>или озбиљност реакције</a:t>
            </a:r>
            <a:r>
              <a:rPr lang="sr-Cyrl-CS" sz="2300" b="1" smtClean="0">
                <a:solidFill>
                  <a:srgbClr val="3D7AB7"/>
                </a:solidFill>
              </a:rPr>
              <a:t> </a:t>
            </a:r>
          </a:p>
          <a:p>
            <a:pPr marL="0" indent="0" algn="ctr" eaLnBrk="1" hangingPunct="1">
              <a:buFontTx/>
              <a:buNone/>
            </a:pPr>
            <a:r>
              <a:rPr lang="sr-Cyrl-CS" sz="2200" smtClean="0"/>
              <a:t>благе (пролазне, подношљиве), умерене и                                           озбиљне (угрожавају живот/трајна неспособност)</a:t>
            </a:r>
          </a:p>
        </p:txBody>
      </p:sp>
    </p:spTree>
  </p:cSld>
  <p:clrMapOvr>
    <a:masterClrMapping/>
  </p:clrMapOvr>
  <p:transition advTm="3833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4294967295"/>
          </p:nvPr>
        </p:nvSpPr>
        <p:spPr>
          <a:xfrm>
            <a:off x="468313" y="260350"/>
            <a:ext cx="8229600" cy="4321175"/>
          </a:xfrm>
        </p:spPr>
        <p:txBody>
          <a:bodyPr/>
          <a:lstStyle/>
          <a:p>
            <a:pPr eaLnBrk="1" hangingPunct="1">
              <a:buFontTx/>
              <a:buNone/>
              <a:defRPr/>
            </a:pPr>
            <a:endParaRPr lang="sr-Cyrl-CS" sz="500" dirty="0" smtClean="0">
              <a:solidFill>
                <a:srgbClr val="3D7AB7"/>
              </a:solidFill>
            </a:endParaRPr>
          </a:p>
          <a:p>
            <a:pPr marL="0" indent="0" algn="ctr" eaLnBrk="1" hangingPunct="1">
              <a:lnSpc>
                <a:spcPct val="90000"/>
              </a:lnSpc>
              <a:buFontTx/>
              <a:buNone/>
              <a:defRPr/>
            </a:pPr>
            <a:r>
              <a:rPr lang="sr-Cyrl-CS" b="1" dirty="0" smtClean="0"/>
              <a:t>Фактори који предиспонирају појаву нежељених реакција на лекове</a:t>
            </a:r>
          </a:p>
          <a:p>
            <a:pPr eaLnBrk="1" hangingPunct="1">
              <a:buFontTx/>
              <a:buNone/>
              <a:defRPr/>
            </a:pPr>
            <a:endParaRPr lang="sr-Cyrl-CS" sz="2400" dirty="0" smtClean="0"/>
          </a:p>
          <a:p>
            <a:pPr marL="358775" indent="-358775" eaLnBrk="1" hangingPunct="1">
              <a:spcBef>
                <a:spcPts val="400"/>
              </a:spcBef>
              <a:defRPr/>
            </a:pPr>
            <a:r>
              <a:rPr lang="sr-Cyrl-CS" sz="2700" b="1" dirty="0" smtClean="0">
                <a:solidFill>
                  <a:srgbClr val="CC0000"/>
                </a:solidFill>
              </a:rPr>
              <a:t>Фактори који се односе на лек</a:t>
            </a:r>
            <a:r>
              <a:rPr lang="sr-Cyrl-CS" sz="2700" b="1" dirty="0" smtClean="0"/>
              <a:t>                                       </a:t>
            </a:r>
            <a:endParaRPr lang="sr-Latn-RS" sz="2700" b="1" dirty="0" smtClean="0"/>
          </a:p>
          <a:p>
            <a:pPr marL="717550" indent="-358775" eaLnBrk="1" hangingPunct="1">
              <a:spcBef>
                <a:spcPts val="400"/>
              </a:spcBef>
              <a:tabLst>
                <a:tab pos="717550" algn="l"/>
                <a:tab pos="806450" algn="l"/>
              </a:tabLst>
              <a:defRPr/>
            </a:pPr>
            <a:r>
              <a:rPr lang="sr-Cyrl-RS" sz="2400" dirty="0" smtClean="0"/>
              <a:t>Д</a:t>
            </a:r>
            <a:r>
              <a:rPr lang="sr-Cyrl-CS" sz="2400" dirty="0" smtClean="0"/>
              <a:t>оза медикамента</a:t>
            </a:r>
            <a:endParaRPr lang="sr-Latn-RS" sz="2400" dirty="0" smtClean="0"/>
          </a:p>
          <a:p>
            <a:pPr marL="717550" indent="-358775" eaLnBrk="1" hangingPunct="1">
              <a:spcBef>
                <a:spcPts val="400"/>
              </a:spcBef>
              <a:tabLst>
                <a:tab pos="717550" algn="l"/>
              </a:tabLst>
              <a:defRPr/>
            </a:pPr>
            <a:r>
              <a:rPr lang="sr-Cyrl-CS" sz="2400" dirty="0" smtClean="0"/>
              <a:t>Облик лековитог препарата и начин примене</a:t>
            </a:r>
            <a:endParaRPr lang="sr-Latn-RS" sz="2400" dirty="0" smtClean="0"/>
          </a:p>
          <a:p>
            <a:pPr marL="717550" indent="-358775" eaLnBrk="1" hangingPunct="1">
              <a:spcBef>
                <a:spcPts val="400"/>
              </a:spcBef>
              <a:tabLst>
                <a:tab pos="717550" algn="l"/>
              </a:tabLst>
              <a:defRPr/>
            </a:pPr>
            <a:r>
              <a:rPr lang="sr-Cyrl-CS" sz="2400" dirty="0" smtClean="0"/>
              <a:t>Интеракције лекова</a:t>
            </a:r>
            <a:r>
              <a:rPr lang="sr-Latn-RS" sz="2400" dirty="0" smtClean="0"/>
              <a:t>...</a:t>
            </a:r>
            <a:endParaRPr lang="sr-Cyrl-CS" sz="2400" dirty="0" smtClean="0"/>
          </a:p>
          <a:p>
            <a:pPr eaLnBrk="1" hangingPunct="1">
              <a:spcBef>
                <a:spcPts val="600"/>
              </a:spcBef>
              <a:defRPr/>
            </a:pPr>
            <a:endParaRPr lang="sr-Cyrl-CS" sz="500" dirty="0" smtClean="0"/>
          </a:p>
          <a:p>
            <a:pPr eaLnBrk="1" hangingPunct="1">
              <a:buFontTx/>
              <a:buNone/>
              <a:defRPr/>
            </a:pPr>
            <a:endParaRPr lang="en-US" sz="2700" dirty="0" smtClean="0"/>
          </a:p>
        </p:txBody>
      </p:sp>
    </p:spTree>
  </p:cSld>
  <p:clrMapOvr>
    <a:masterClrMapping/>
  </p:clrMapOvr>
  <p:transition advTm="173930"/>
  <p:timing>
    <p:tnLst>
      <p:par>
        <p:cT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450</TotalTime>
  <Words>831</Words>
  <Application>Microsoft Office PowerPoint</Application>
  <PresentationFormat>On-screen Show (4:3)</PresentationFormat>
  <Paragraphs>128</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Network</vt:lpstr>
      <vt:lpstr>ИНТЕГРИСАНЕ АКАДЕМСКЕ СТУДИЈЕ ФАРМАЦИЈЕ Д05 - Фармаковигиланца  Предавање 1</vt:lpstr>
      <vt:lpstr>Slide 2</vt:lpstr>
      <vt:lpstr>Slide 3</vt:lpstr>
      <vt:lpstr>Slide 4</vt:lpstr>
      <vt:lpstr>Slide 5</vt:lpstr>
      <vt:lpstr>Slide 6</vt:lpstr>
      <vt:lpstr>Класификације нежељених реакција на лекове</vt:lpstr>
      <vt:lpstr>Slide 8</vt:lpstr>
      <vt:lpstr>Slide 9</vt:lpstr>
      <vt:lpstr>Slide 10</vt:lpstr>
      <vt:lpstr>Slide 11</vt:lpstr>
      <vt:lpstr>Slide 12</vt:lpstr>
      <vt:lpstr>Шта урадити?</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Verzija za sajt fakulteta</dc:title>
  <dc:subject>Klinicki farmakolog</dc:subject>
  <dc:creator>Marko</dc:creator>
  <cp:lastModifiedBy>Marko</cp:lastModifiedBy>
  <cp:revision>314</cp:revision>
  <dcterms:created xsi:type="dcterms:W3CDTF">2012-03-05T11:20:01Z</dcterms:created>
  <dcterms:modified xsi:type="dcterms:W3CDTF">2021-08-24T06:38:05Z</dcterms:modified>
</cp:coreProperties>
</file>